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1" r:id="rId5"/>
    <p:sldId id="259" r:id="rId6"/>
    <p:sldId id="260" r:id="rId7"/>
    <p:sldId id="262" r:id="rId8"/>
    <p:sldId id="264" r:id="rId9"/>
    <p:sldId id="270" r:id="rId10"/>
    <p:sldId id="263" r:id="rId11"/>
    <p:sldId id="265" r:id="rId12"/>
    <p:sldId id="267" r:id="rId13"/>
    <p:sldId id="268" r:id="rId14"/>
    <p:sldId id="269" r:id="rId15"/>
    <p:sldId id="26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53"/>
    <p:restoredTop sz="94696"/>
  </p:normalViewPr>
  <p:slideViewPr>
    <p:cSldViewPr snapToGrid="0" snapToObjects="1">
      <p:cViewPr varScale="1">
        <p:scale>
          <a:sx n="85" d="100"/>
          <a:sy n="85" d="100"/>
        </p:scale>
        <p:origin x="192" y="7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3.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diagrams/_rels/data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image" Target="../media/image37.svg"/><Relationship Id="rId1" Type="http://schemas.openxmlformats.org/officeDocument/2006/relationships/image" Target="../media/image46.png"/><Relationship Id="rId6" Type="http://schemas.openxmlformats.org/officeDocument/2006/relationships/image" Target="../media/image41.svg"/><Relationship Id="rId5" Type="http://schemas.openxmlformats.org/officeDocument/2006/relationships/image" Target="../media/image48.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E0629313-22B2-4087-AEFF-39571B36553A}"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2EC5896-0DB9-403D-9196-463D3925828F}">
      <dgm:prSet/>
      <dgm:spPr/>
      <dgm:t>
        <a:bodyPr/>
        <a:lstStyle/>
        <a:p>
          <a:pPr>
            <a:lnSpc>
              <a:spcPct val="100000"/>
            </a:lnSpc>
          </a:pPr>
          <a:r>
            <a:rPr lang="en-IN" i="1" dirty="0"/>
            <a:t>Weight the food in sections</a:t>
          </a:r>
          <a:r>
            <a:rPr lang="en-IN" dirty="0"/>
            <a:t> </a:t>
          </a:r>
          <a:endParaRPr lang="en-US" dirty="0"/>
        </a:p>
      </dgm:t>
    </dgm:pt>
    <dgm:pt modelId="{A4A79A46-344D-4029-B357-1A24CA8F72BB}" type="parTrans" cxnId="{40C716C0-499F-4BE1-878B-3335BBBEE026}">
      <dgm:prSet/>
      <dgm:spPr/>
      <dgm:t>
        <a:bodyPr/>
        <a:lstStyle/>
        <a:p>
          <a:endParaRPr lang="en-US"/>
        </a:p>
      </dgm:t>
    </dgm:pt>
    <dgm:pt modelId="{D097427D-ABFA-4658-9802-213D75A330BD}" type="sibTrans" cxnId="{40C716C0-499F-4BE1-878B-3335BBBEE026}">
      <dgm:prSet/>
      <dgm:spPr/>
      <dgm:t>
        <a:bodyPr/>
        <a:lstStyle/>
        <a:p>
          <a:pPr>
            <a:lnSpc>
              <a:spcPct val="100000"/>
            </a:lnSpc>
          </a:pPr>
          <a:endParaRPr lang="en-US"/>
        </a:p>
      </dgm:t>
    </dgm:pt>
    <dgm:pt modelId="{BAE0DFC3-BBAE-4476-81FF-301AB3EA129C}">
      <dgm:prSet/>
      <dgm:spPr/>
      <dgm:t>
        <a:bodyPr/>
        <a:lstStyle/>
        <a:p>
          <a:pPr>
            <a:lnSpc>
              <a:spcPct val="100000"/>
            </a:lnSpc>
          </a:pPr>
          <a:r>
            <a:rPr lang="en-IN" i="1" dirty="0"/>
            <a:t>Calorie calculator</a:t>
          </a:r>
          <a:r>
            <a:rPr lang="en-IN" dirty="0"/>
            <a:t> </a:t>
          </a:r>
          <a:endParaRPr lang="en-US" dirty="0"/>
        </a:p>
      </dgm:t>
    </dgm:pt>
    <dgm:pt modelId="{23808A8E-AD9D-42FC-9A05-1801EB8AF49C}" type="parTrans" cxnId="{17A1C449-4CBA-4488-AD09-9EA9B006ECA0}">
      <dgm:prSet/>
      <dgm:spPr/>
      <dgm:t>
        <a:bodyPr/>
        <a:lstStyle/>
        <a:p>
          <a:endParaRPr lang="en-US"/>
        </a:p>
      </dgm:t>
    </dgm:pt>
    <dgm:pt modelId="{3255B399-B179-4F29-BBE2-441E69E6305D}" type="sibTrans" cxnId="{17A1C449-4CBA-4488-AD09-9EA9B006ECA0}">
      <dgm:prSet/>
      <dgm:spPr/>
      <dgm:t>
        <a:bodyPr/>
        <a:lstStyle/>
        <a:p>
          <a:pPr>
            <a:lnSpc>
              <a:spcPct val="100000"/>
            </a:lnSpc>
          </a:pPr>
          <a:endParaRPr lang="en-US"/>
        </a:p>
      </dgm:t>
    </dgm:pt>
    <dgm:pt modelId="{DAE7B1DA-1452-4C04-9F23-E8190A32D7B9}">
      <dgm:prSet/>
      <dgm:spPr/>
      <dgm:t>
        <a:bodyPr/>
        <a:lstStyle/>
        <a:p>
          <a:pPr>
            <a:lnSpc>
              <a:spcPct val="100000"/>
            </a:lnSpc>
          </a:pPr>
          <a:r>
            <a:rPr lang="en-IN" i="1" dirty="0"/>
            <a:t>Automatic Heating Control</a:t>
          </a:r>
          <a:r>
            <a:rPr lang="en-IN" dirty="0"/>
            <a:t> </a:t>
          </a:r>
          <a:endParaRPr lang="en-US" dirty="0"/>
        </a:p>
      </dgm:t>
    </dgm:pt>
    <dgm:pt modelId="{0E0951E0-7AC0-4610-A8B0-3C8AE8064E5D}" type="parTrans" cxnId="{B2ABB604-F67F-45FC-8F62-5C349D315B76}">
      <dgm:prSet/>
      <dgm:spPr/>
      <dgm:t>
        <a:bodyPr/>
        <a:lstStyle/>
        <a:p>
          <a:endParaRPr lang="en-US"/>
        </a:p>
      </dgm:t>
    </dgm:pt>
    <dgm:pt modelId="{44EFB31C-80FA-4826-AA0F-09F3EF36791E}" type="sibTrans" cxnId="{B2ABB604-F67F-45FC-8F62-5C349D315B76}">
      <dgm:prSet/>
      <dgm:spPr/>
      <dgm:t>
        <a:bodyPr/>
        <a:lstStyle/>
        <a:p>
          <a:pPr>
            <a:lnSpc>
              <a:spcPct val="100000"/>
            </a:lnSpc>
          </a:pPr>
          <a:endParaRPr lang="en-US"/>
        </a:p>
      </dgm:t>
    </dgm:pt>
    <dgm:pt modelId="{541DFBDA-34DF-40CF-8B7B-F92EA00EC4CB}">
      <dgm:prSet/>
      <dgm:spPr/>
      <dgm:t>
        <a:bodyPr/>
        <a:lstStyle/>
        <a:p>
          <a:pPr>
            <a:lnSpc>
              <a:spcPct val="100000"/>
            </a:lnSpc>
          </a:pPr>
          <a:r>
            <a:rPr lang="en-IN" i="1"/>
            <a:t>Alarm signalling</a:t>
          </a:r>
          <a:r>
            <a:rPr lang="en-IN"/>
            <a:t> </a:t>
          </a:r>
          <a:endParaRPr lang="en-US"/>
        </a:p>
      </dgm:t>
    </dgm:pt>
    <dgm:pt modelId="{58EB19FB-3C28-4D97-857A-D42D5BEA0820}" type="parTrans" cxnId="{84BD9F50-2118-4D90-B7D0-69E67338E12B}">
      <dgm:prSet/>
      <dgm:spPr/>
      <dgm:t>
        <a:bodyPr/>
        <a:lstStyle/>
        <a:p>
          <a:endParaRPr lang="en-US"/>
        </a:p>
      </dgm:t>
    </dgm:pt>
    <dgm:pt modelId="{8C78AF72-9D60-4468-93CC-5C60FF70EAFC}" type="sibTrans" cxnId="{84BD9F50-2118-4D90-B7D0-69E67338E12B}">
      <dgm:prSet/>
      <dgm:spPr/>
      <dgm:t>
        <a:bodyPr/>
        <a:lstStyle/>
        <a:p>
          <a:pPr>
            <a:lnSpc>
              <a:spcPct val="100000"/>
            </a:lnSpc>
          </a:pPr>
          <a:endParaRPr lang="en-US"/>
        </a:p>
      </dgm:t>
    </dgm:pt>
    <dgm:pt modelId="{0C309F15-36DD-482C-8A68-A57BCC937A0C}">
      <dgm:prSet/>
      <dgm:spPr/>
      <dgm:t>
        <a:bodyPr/>
        <a:lstStyle/>
        <a:p>
          <a:pPr>
            <a:lnSpc>
              <a:spcPct val="100000"/>
            </a:lnSpc>
          </a:pPr>
          <a:r>
            <a:rPr lang="en-IN" i="1"/>
            <a:t>Touch Authentication</a:t>
          </a:r>
          <a:r>
            <a:rPr lang="en-IN"/>
            <a:t> </a:t>
          </a:r>
          <a:endParaRPr lang="en-US"/>
        </a:p>
      </dgm:t>
    </dgm:pt>
    <dgm:pt modelId="{06D8B16B-394F-4C38-85A9-A8D6A605D1D6}" type="parTrans" cxnId="{80EC47FF-EB6B-497D-881E-B9BC57088B45}">
      <dgm:prSet/>
      <dgm:spPr/>
      <dgm:t>
        <a:bodyPr/>
        <a:lstStyle/>
        <a:p>
          <a:endParaRPr lang="en-US"/>
        </a:p>
      </dgm:t>
    </dgm:pt>
    <dgm:pt modelId="{AAAF1037-F40E-42F9-9941-51D25484863F}" type="sibTrans" cxnId="{80EC47FF-EB6B-497D-881E-B9BC57088B45}">
      <dgm:prSet/>
      <dgm:spPr/>
      <dgm:t>
        <a:bodyPr/>
        <a:lstStyle/>
        <a:p>
          <a:pPr>
            <a:lnSpc>
              <a:spcPct val="100000"/>
            </a:lnSpc>
          </a:pPr>
          <a:endParaRPr lang="en-US"/>
        </a:p>
      </dgm:t>
    </dgm:pt>
    <dgm:pt modelId="{276DDC58-FC2E-4F06-B7D5-F5BA97119724}">
      <dgm:prSet/>
      <dgm:spPr/>
      <dgm:t>
        <a:bodyPr/>
        <a:lstStyle/>
        <a:p>
          <a:pPr>
            <a:lnSpc>
              <a:spcPct val="100000"/>
            </a:lnSpc>
          </a:pPr>
          <a:r>
            <a:rPr lang="en-IN" i="1"/>
            <a:t>Empty Box Notification</a:t>
          </a:r>
          <a:r>
            <a:rPr lang="en-IN"/>
            <a:t> </a:t>
          </a:r>
          <a:endParaRPr lang="en-US"/>
        </a:p>
      </dgm:t>
    </dgm:pt>
    <dgm:pt modelId="{312EB56F-BCB3-4A12-8C25-3896F3B78491}" type="parTrans" cxnId="{7C7C3DF9-A4D5-408D-9C5C-2C53B27D37E5}">
      <dgm:prSet/>
      <dgm:spPr/>
      <dgm:t>
        <a:bodyPr/>
        <a:lstStyle/>
        <a:p>
          <a:endParaRPr lang="en-US"/>
        </a:p>
      </dgm:t>
    </dgm:pt>
    <dgm:pt modelId="{3DD6B776-5EFB-4C8E-8BE5-D7FF76ECFC52}" type="sibTrans" cxnId="{7C7C3DF9-A4D5-408D-9C5C-2C53B27D37E5}">
      <dgm:prSet/>
      <dgm:spPr/>
      <dgm:t>
        <a:bodyPr/>
        <a:lstStyle/>
        <a:p>
          <a:endParaRPr lang="en-US"/>
        </a:p>
      </dgm:t>
    </dgm:pt>
    <dgm:pt modelId="{4C3F516D-441B-402C-B0E0-A3877C5EA02E}" type="pres">
      <dgm:prSet presAssocID="{E0629313-22B2-4087-AEFF-39571B36553A}" presName="root" presStyleCnt="0">
        <dgm:presLayoutVars>
          <dgm:dir/>
          <dgm:resizeHandles val="exact"/>
        </dgm:presLayoutVars>
      </dgm:prSet>
      <dgm:spPr/>
    </dgm:pt>
    <dgm:pt modelId="{F36974A6-F3E8-4EF5-AFC5-A7C45A040F7D}" type="pres">
      <dgm:prSet presAssocID="{E0629313-22B2-4087-AEFF-39571B36553A}" presName="container" presStyleCnt="0">
        <dgm:presLayoutVars>
          <dgm:dir/>
          <dgm:resizeHandles val="exact"/>
        </dgm:presLayoutVars>
      </dgm:prSet>
      <dgm:spPr/>
    </dgm:pt>
    <dgm:pt modelId="{076CEA24-2CE0-45D4-A601-94F9A5BEFF82}" type="pres">
      <dgm:prSet presAssocID="{42EC5896-0DB9-403D-9196-463D3925828F}" presName="compNode" presStyleCnt="0"/>
      <dgm:spPr/>
    </dgm:pt>
    <dgm:pt modelId="{650C9EFA-5BA6-4723-81CD-80D41C4CAB96}" type="pres">
      <dgm:prSet presAssocID="{42EC5896-0DB9-403D-9196-463D3925828F}" presName="iconBgRect" presStyleLbl="bgShp" presStyleIdx="0" presStyleCnt="6"/>
      <dgm:spPr/>
    </dgm:pt>
    <dgm:pt modelId="{328A9D30-7B59-4A4B-9CFF-CC8E6A88727C}" type="pres">
      <dgm:prSet presAssocID="{42EC5896-0DB9-403D-9196-463D3925828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vocado"/>
        </a:ext>
      </dgm:extLst>
    </dgm:pt>
    <dgm:pt modelId="{260C28AB-A9CB-49EB-98B4-30808B48B979}" type="pres">
      <dgm:prSet presAssocID="{42EC5896-0DB9-403D-9196-463D3925828F}" presName="spaceRect" presStyleCnt="0"/>
      <dgm:spPr/>
    </dgm:pt>
    <dgm:pt modelId="{671E8597-5317-4851-9E4F-EAF43BEB398D}" type="pres">
      <dgm:prSet presAssocID="{42EC5896-0DB9-403D-9196-463D3925828F}" presName="textRect" presStyleLbl="revTx" presStyleIdx="0" presStyleCnt="6">
        <dgm:presLayoutVars>
          <dgm:chMax val="1"/>
          <dgm:chPref val="1"/>
        </dgm:presLayoutVars>
      </dgm:prSet>
      <dgm:spPr/>
    </dgm:pt>
    <dgm:pt modelId="{A131178E-6FB5-48E0-81FB-8454AF930FDF}" type="pres">
      <dgm:prSet presAssocID="{D097427D-ABFA-4658-9802-213D75A330BD}" presName="sibTrans" presStyleLbl="sibTrans2D1" presStyleIdx="0" presStyleCnt="0"/>
      <dgm:spPr/>
    </dgm:pt>
    <dgm:pt modelId="{81CF7DA5-E69B-440A-945F-12E9061255B8}" type="pres">
      <dgm:prSet presAssocID="{BAE0DFC3-BBAE-4476-81FF-301AB3EA129C}" presName="compNode" presStyleCnt="0"/>
      <dgm:spPr/>
    </dgm:pt>
    <dgm:pt modelId="{A4D8CBBB-C392-47E8-BDA2-8FE9F4C6B188}" type="pres">
      <dgm:prSet presAssocID="{BAE0DFC3-BBAE-4476-81FF-301AB3EA129C}" presName="iconBgRect" presStyleLbl="bgShp" presStyleIdx="1" presStyleCnt="6"/>
      <dgm:spPr/>
    </dgm:pt>
    <dgm:pt modelId="{E16A0A1C-45F8-4DCE-AFEF-72CA3448559E}" type="pres">
      <dgm:prSet presAssocID="{BAE0DFC3-BBAE-4476-81FF-301AB3EA129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9C6A87AC-ACC8-4A6D-89BA-D84088A89D28}" type="pres">
      <dgm:prSet presAssocID="{BAE0DFC3-BBAE-4476-81FF-301AB3EA129C}" presName="spaceRect" presStyleCnt="0"/>
      <dgm:spPr/>
    </dgm:pt>
    <dgm:pt modelId="{70D22BA6-4636-4C88-8886-94C7681B61BE}" type="pres">
      <dgm:prSet presAssocID="{BAE0DFC3-BBAE-4476-81FF-301AB3EA129C}" presName="textRect" presStyleLbl="revTx" presStyleIdx="1" presStyleCnt="6">
        <dgm:presLayoutVars>
          <dgm:chMax val="1"/>
          <dgm:chPref val="1"/>
        </dgm:presLayoutVars>
      </dgm:prSet>
      <dgm:spPr/>
    </dgm:pt>
    <dgm:pt modelId="{6756D11E-A710-471A-8C26-61FF9E3EF0E1}" type="pres">
      <dgm:prSet presAssocID="{3255B399-B179-4F29-BBE2-441E69E6305D}" presName="sibTrans" presStyleLbl="sibTrans2D1" presStyleIdx="0" presStyleCnt="0"/>
      <dgm:spPr/>
    </dgm:pt>
    <dgm:pt modelId="{235F3D2A-661D-41A5-A896-43302CEFE17E}" type="pres">
      <dgm:prSet presAssocID="{DAE7B1DA-1452-4C04-9F23-E8190A32D7B9}" presName="compNode" presStyleCnt="0"/>
      <dgm:spPr/>
    </dgm:pt>
    <dgm:pt modelId="{9B1A9233-8FE5-44AA-915B-2B900AB3E126}" type="pres">
      <dgm:prSet presAssocID="{DAE7B1DA-1452-4C04-9F23-E8190A32D7B9}" presName="iconBgRect" presStyleLbl="bgShp" presStyleIdx="2" presStyleCnt="6"/>
      <dgm:spPr/>
    </dgm:pt>
    <dgm:pt modelId="{31F95257-9DBE-4F5F-BEC0-B984A7684CBF}" type="pres">
      <dgm:prSet presAssocID="{DAE7B1DA-1452-4C04-9F23-E8190A32D7B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hermometer"/>
        </a:ext>
      </dgm:extLst>
    </dgm:pt>
    <dgm:pt modelId="{42432785-5FB2-4C69-A6EE-456834B5E9F4}" type="pres">
      <dgm:prSet presAssocID="{DAE7B1DA-1452-4C04-9F23-E8190A32D7B9}" presName="spaceRect" presStyleCnt="0"/>
      <dgm:spPr/>
    </dgm:pt>
    <dgm:pt modelId="{2E438214-34F2-4C9A-86FE-4E7E86D3C0B5}" type="pres">
      <dgm:prSet presAssocID="{DAE7B1DA-1452-4C04-9F23-E8190A32D7B9}" presName="textRect" presStyleLbl="revTx" presStyleIdx="2" presStyleCnt="6">
        <dgm:presLayoutVars>
          <dgm:chMax val="1"/>
          <dgm:chPref val="1"/>
        </dgm:presLayoutVars>
      </dgm:prSet>
      <dgm:spPr/>
    </dgm:pt>
    <dgm:pt modelId="{507F6EE4-E384-4EC7-9935-03B6A6AC374F}" type="pres">
      <dgm:prSet presAssocID="{44EFB31C-80FA-4826-AA0F-09F3EF36791E}" presName="sibTrans" presStyleLbl="sibTrans2D1" presStyleIdx="0" presStyleCnt="0"/>
      <dgm:spPr/>
    </dgm:pt>
    <dgm:pt modelId="{47F7CF7C-D5E7-481E-9043-E91F9D1206F3}" type="pres">
      <dgm:prSet presAssocID="{541DFBDA-34DF-40CF-8B7B-F92EA00EC4CB}" presName="compNode" presStyleCnt="0"/>
      <dgm:spPr/>
    </dgm:pt>
    <dgm:pt modelId="{3DAA9ACA-6C84-4A97-9FAF-2C5826814AD6}" type="pres">
      <dgm:prSet presAssocID="{541DFBDA-34DF-40CF-8B7B-F92EA00EC4CB}" presName="iconBgRect" presStyleLbl="bgShp" presStyleIdx="3" presStyleCnt="6"/>
      <dgm:spPr/>
    </dgm:pt>
    <dgm:pt modelId="{76560849-686B-4AC1-84E4-C44EFE732EEA}" type="pres">
      <dgm:prSet presAssocID="{541DFBDA-34DF-40CF-8B7B-F92EA00EC4C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ell"/>
        </a:ext>
      </dgm:extLst>
    </dgm:pt>
    <dgm:pt modelId="{AFBA9295-E17E-4707-B9E2-27D0B6AB21FD}" type="pres">
      <dgm:prSet presAssocID="{541DFBDA-34DF-40CF-8B7B-F92EA00EC4CB}" presName="spaceRect" presStyleCnt="0"/>
      <dgm:spPr/>
    </dgm:pt>
    <dgm:pt modelId="{74788140-7866-4ECD-ACC9-63E8C6ED1FB2}" type="pres">
      <dgm:prSet presAssocID="{541DFBDA-34DF-40CF-8B7B-F92EA00EC4CB}" presName="textRect" presStyleLbl="revTx" presStyleIdx="3" presStyleCnt="6">
        <dgm:presLayoutVars>
          <dgm:chMax val="1"/>
          <dgm:chPref val="1"/>
        </dgm:presLayoutVars>
      </dgm:prSet>
      <dgm:spPr/>
    </dgm:pt>
    <dgm:pt modelId="{EE31239B-3212-4739-A0B0-11C5B627B1AE}" type="pres">
      <dgm:prSet presAssocID="{8C78AF72-9D60-4468-93CC-5C60FF70EAFC}" presName="sibTrans" presStyleLbl="sibTrans2D1" presStyleIdx="0" presStyleCnt="0"/>
      <dgm:spPr/>
    </dgm:pt>
    <dgm:pt modelId="{2B87B150-91D6-4A10-B0CD-F20EE5543AE7}" type="pres">
      <dgm:prSet presAssocID="{0C309F15-36DD-482C-8A68-A57BCC937A0C}" presName="compNode" presStyleCnt="0"/>
      <dgm:spPr/>
    </dgm:pt>
    <dgm:pt modelId="{0351DBB9-DB67-4021-9DCC-84C7121EA8C3}" type="pres">
      <dgm:prSet presAssocID="{0C309F15-36DD-482C-8A68-A57BCC937A0C}" presName="iconBgRect" presStyleLbl="bgShp" presStyleIdx="4" presStyleCnt="6"/>
      <dgm:spPr/>
    </dgm:pt>
    <dgm:pt modelId="{22E6C1EB-97FA-48C3-B85F-C67081F823FD}" type="pres">
      <dgm:prSet presAssocID="{0C309F15-36DD-482C-8A68-A57BCC937A0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mail"/>
        </a:ext>
      </dgm:extLst>
    </dgm:pt>
    <dgm:pt modelId="{3B59F330-2B3E-4207-9C13-14B738CD25CF}" type="pres">
      <dgm:prSet presAssocID="{0C309F15-36DD-482C-8A68-A57BCC937A0C}" presName="spaceRect" presStyleCnt="0"/>
      <dgm:spPr/>
    </dgm:pt>
    <dgm:pt modelId="{289FC6EA-5372-45D8-89E1-175A9DAF8C03}" type="pres">
      <dgm:prSet presAssocID="{0C309F15-36DD-482C-8A68-A57BCC937A0C}" presName="textRect" presStyleLbl="revTx" presStyleIdx="4" presStyleCnt="6">
        <dgm:presLayoutVars>
          <dgm:chMax val="1"/>
          <dgm:chPref val="1"/>
        </dgm:presLayoutVars>
      </dgm:prSet>
      <dgm:spPr/>
    </dgm:pt>
    <dgm:pt modelId="{8D1A6470-3B88-4BA9-9282-B90B69B16F9C}" type="pres">
      <dgm:prSet presAssocID="{AAAF1037-F40E-42F9-9941-51D25484863F}" presName="sibTrans" presStyleLbl="sibTrans2D1" presStyleIdx="0" presStyleCnt="0"/>
      <dgm:spPr/>
    </dgm:pt>
    <dgm:pt modelId="{E796EB91-AB73-401D-9436-3DFDDEF0F5AE}" type="pres">
      <dgm:prSet presAssocID="{276DDC58-FC2E-4F06-B7D5-F5BA97119724}" presName="compNode" presStyleCnt="0"/>
      <dgm:spPr/>
    </dgm:pt>
    <dgm:pt modelId="{5C4B625B-594A-4C2F-AE87-952EA7B2F4FE}" type="pres">
      <dgm:prSet presAssocID="{276DDC58-FC2E-4F06-B7D5-F5BA97119724}" presName="iconBgRect" presStyleLbl="bgShp" presStyleIdx="5" presStyleCnt="6"/>
      <dgm:spPr/>
    </dgm:pt>
    <dgm:pt modelId="{145B0C79-9DE8-40C7-8F2A-9899895A63FF}" type="pres">
      <dgm:prSet presAssocID="{276DDC58-FC2E-4F06-B7D5-F5BA9711972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ox"/>
        </a:ext>
      </dgm:extLst>
    </dgm:pt>
    <dgm:pt modelId="{DB606988-A9CE-4D2F-BCB1-F59F86731A6E}" type="pres">
      <dgm:prSet presAssocID="{276DDC58-FC2E-4F06-B7D5-F5BA97119724}" presName="spaceRect" presStyleCnt="0"/>
      <dgm:spPr/>
    </dgm:pt>
    <dgm:pt modelId="{5E339920-6245-44DD-A939-1B01919305F0}" type="pres">
      <dgm:prSet presAssocID="{276DDC58-FC2E-4F06-B7D5-F5BA97119724}" presName="textRect" presStyleLbl="revTx" presStyleIdx="5" presStyleCnt="6">
        <dgm:presLayoutVars>
          <dgm:chMax val="1"/>
          <dgm:chPref val="1"/>
        </dgm:presLayoutVars>
      </dgm:prSet>
      <dgm:spPr/>
    </dgm:pt>
  </dgm:ptLst>
  <dgm:cxnLst>
    <dgm:cxn modelId="{B2ABB604-F67F-45FC-8F62-5C349D315B76}" srcId="{E0629313-22B2-4087-AEFF-39571B36553A}" destId="{DAE7B1DA-1452-4C04-9F23-E8190A32D7B9}" srcOrd="2" destOrd="0" parTransId="{0E0951E0-7AC0-4610-A8B0-3C8AE8064E5D}" sibTransId="{44EFB31C-80FA-4826-AA0F-09F3EF36791E}"/>
    <dgm:cxn modelId="{75F5290E-684D-5F4D-8CE3-CF04A1BD4CCF}" type="presOf" srcId="{DAE7B1DA-1452-4C04-9F23-E8190A32D7B9}" destId="{2E438214-34F2-4C9A-86FE-4E7E86D3C0B5}" srcOrd="0" destOrd="0" presId="urn:microsoft.com/office/officeart/2018/2/layout/IconCircleList"/>
    <dgm:cxn modelId="{A5CED831-3175-514B-A66C-D0ADA5D2A6C0}" type="presOf" srcId="{541DFBDA-34DF-40CF-8B7B-F92EA00EC4CB}" destId="{74788140-7866-4ECD-ACC9-63E8C6ED1FB2}" srcOrd="0" destOrd="0" presId="urn:microsoft.com/office/officeart/2018/2/layout/IconCircleList"/>
    <dgm:cxn modelId="{AB9EE03E-6E7D-4A4C-8FA0-971DD3731308}" type="presOf" srcId="{BAE0DFC3-BBAE-4476-81FF-301AB3EA129C}" destId="{70D22BA6-4636-4C88-8886-94C7681B61BE}" srcOrd="0" destOrd="0" presId="urn:microsoft.com/office/officeart/2018/2/layout/IconCircleList"/>
    <dgm:cxn modelId="{17A1C449-4CBA-4488-AD09-9EA9B006ECA0}" srcId="{E0629313-22B2-4087-AEFF-39571B36553A}" destId="{BAE0DFC3-BBAE-4476-81FF-301AB3EA129C}" srcOrd="1" destOrd="0" parTransId="{23808A8E-AD9D-42FC-9A05-1801EB8AF49C}" sibTransId="{3255B399-B179-4F29-BBE2-441E69E6305D}"/>
    <dgm:cxn modelId="{84BD9F50-2118-4D90-B7D0-69E67338E12B}" srcId="{E0629313-22B2-4087-AEFF-39571B36553A}" destId="{541DFBDA-34DF-40CF-8B7B-F92EA00EC4CB}" srcOrd="3" destOrd="0" parTransId="{58EB19FB-3C28-4D97-857A-D42D5BEA0820}" sibTransId="{8C78AF72-9D60-4468-93CC-5C60FF70EAFC}"/>
    <dgm:cxn modelId="{1596E954-376B-7340-B5DC-75009F6F657C}" type="presOf" srcId="{8C78AF72-9D60-4468-93CC-5C60FF70EAFC}" destId="{EE31239B-3212-4739-A0B0-11C5B627B1AE}" srcOrd="0" destOrd="0" presId="urn:microsoft.com/office/officeart/2018/2/layout/IconCircleList"/>
    <dgm:cxn modelId="{3F25BB59-A783-354A-A63D-A8E70A81A680}" type="presOf" srcId="{44EFB31C-80FA-4826-AA0F-09F3EF36791E}" destId="{507F6EE4-E384-4EC7-9935-03B6A6AC374F}" srcOrd="0" destOrd="0" presId="urn:microsoft.com/office/officeart/2018/2/layout/IconCircleList"/>
    <dgm:cxn modelId="{9A280B5F-F874-2843-9365-55233B06929C}" type="presOf" srcId="{42EC5896-0DB9-403D-9196-463D3925828F}" destId="{671E8597-5317-4851-9E4F-EAF43BEB398D}" srcOrd="0" destOrd="0" presId="urn:microsoft.com/office/officeart/2018/2/layout/IconCircleList"/>
    <dgm:cxn modelId="{3C0A7C7E-2B8E-2A40-B4A6-3615D229A414}" type="presOf" srcId="{276DDC58-FC2E-4F06-B7D5-F5BA97119724}" destId="{5E339920-6245-44DD-A939-1B01919305F0}" srcOrd="0" destOrd="0" presId="urn:microsoft.com/office/officeart/2018/2/layout/IconCircleList"/>
    <dgm:cxn modelId="{1BEEAD82-ED6D-AF44-B813-2D4B22B0A1BF}" type="presOf" srcId="{3255B399-B179-4F29-BBE2-441E69E6305D}" destId="{6756D11E-A710-471A-8C26-61FF9E3EF0E1}" srcOrd="0" destOrd="0" presId="urn:microsoft.com/office/officeart/2018/2/layout/IconCircleList"/>
    <dgm:cxn modelId="{6F6C0BB9-02EA-6648-B544-0B932ACA345E}" type="presOf" srcId="{D097427D-ABFA-4658-9802-213D75A330BD}" destId="{A131178E-6FB5-48E0-81FB-8454AF930FDF}" srcOrd="0" destOrd="0" presId="urn:microsoft.com/office/officeart/2018/2/layout/IconCircleList"/>
    <dgm:cxn modelId="{40C716C0-499F-4BE1-878B-3335BBBEE026}" srcId="{E0629313-22B2-4087-AEFF-39571B36553A}" destId="{42EC5896-0DB9-403D-9196-463D3925828F}" srcOrd="0" destOrd="0" parTransId="{A4A79A46-344D-4029-B357-1A24CA8F72BB}" sibTransId="{D097427D-ABFA-4658-9802-213D75A330BD}"/>
    <dgm:cxn modelId="{D66B06CC-744D-6841-9DDA-3FA0DC45028F}" type="presOf" srcId="{AAAF1037-F40E-42F9-9941-51D25484863F}" destId="{8D1A6470-3B88-4BA9-9282-B90B69B16F9C}" srcOrd="0" destOrd="0" presId="urn:microsoft.com/office/officeart/2018/2/layout/IconCircleList"/>
    <dgm:cxn modelId="{91A758D3-17B6-E140-9A2E-2E0A98EADD74}" type="presOf" srcId="{E0629313-22B2-4087-AEFF-39571B36553A}" destId="{4C3F516D-441B-402C-B0E0-A3877C5EA02E}" srcOrd="0" destOrd="0" presId="urn:microsoft.com/office/officeart/2018/2/layout/IconCircleList"/>
    <dgm:cxn modelId="{4C54AAE5-62CB-0946-9C4C-7FF9590DA54D}" type="presOf" srcId="{0C309F15-36DD-482C-8A68-A57BCC937A0C}" destId="{289FC6EA-5372-45D8-89E1-175A9DAF8C03}" srcOrd="0" destOrd="0" presId="urn:microsoft.com/office/officeart/2018/2/layout/IconCircleList"/>
    <dgm:cxn modelId="{7C7C3DF9-A4D5-408D-9C5C-2C53B27D37E5}" srcId="{E0629313-22B2-4087-AEFF-39571B36553A}" destId="{276DDC58-FC2E-4F06-B7D5-F5BA97119724}" srcOrd="5" destOrd="0" parTransId="{312EB56F-BCB3-4A12-8C25-3896F3B78491}" sibTransId="{3DD6B776-5EFB-4C8E-8BE5-D7FF76ECFC52}"/>
    <dgm:cxn modelId="{80EC47FF-EB6B-497D-881E-B9BC57088B45}" srcId="{E0629313-22B2-4087-AEFF-39571B36553A}" destId="{0C309F15-36DD-482C-8A68-A57BCC937A0C}" srcOrd="4" destOrd="0" parTransId="{06D8B16B-394F-4C38-85A9-A8D6A605D1D6}" sibTransId="{AAAF1037-F40E-42F9-9941-51D25484863F}"/>
    <dgm:cxn modelId="{E356010E-D444-FA44-972E-6D93E62025BD}" type="presParOf" srcId="{4C3F516D-441B-402C-B0E0-A3877C5EA02E}" destId="{F36974A6-F3E8-4EF5-AFC5-A7C45A040F7D}" srcOrd="0" destOrd="0" presId="urn:microsoft.com/office/officeart/2018/2/layout/IconCircleList"/>
    <dgm:cxn modelId="{A30932B7-2C7C-DB42-A0B2-220F4371D5F7}" type="presParOf" srcId="{F36974A6-F3E8-4EF5-AFC5-A7C45A040F7D}" destId="{076CEA24-2CE0-45D4-A601-94F9A5BEFF82}" srcOrd="0" destOrd="0" presId="urn:microsoft.com/office/officeart/2018/2/layout/IconCircleList"/>
    <dgm:cxn modelId="{CC8E9F49-858A-6B40-B917-99E065A69FA1}" type="presParOf" srcId="{076CEA24-2CE0-45D4-A601-94F9A5BEFF82}" destId="{650C9EFA-5BA6-4723-81CD-80D41C4CAB96}" srcOrd="0" destOrd="0" presId="urn:microsoft.com/office/officeart/2018/2/layout/IconCircleList"/>
    <dgm:cxn modelId="{631CD57A-37B1-064A-888E-12E259236E85}" type="presParOf" srcId="{076CEA24-2CE0-45D4-A601-94F9A5BEFF82}" destId="{328A9D30-7B59-4A4B-9CFF-CC8E6A88727C}" srcOrd="1" destOrd="0" presId="urn:microsoft.com/office/officeart/2018/2/layout/IconCircleList"/>
    <dgm:cxn modelId="{EE83BCFE-22D3-8F4B-A5FB-CEF0AD5A5CE0}" type="presParOf" srcId="{076CEA24-2CE0-45D4-A601-94F9A5BEFF82}" destId="{260C28AB-A9CB-49EB-98B4-30808B48B979}" srcOrd="2" destOrd="0" presId="urn:microsoft.com/office/officeart/2018/2/layout/IconCircleList"/>
    <dgm:cxn modelId="{B15D2835-D2D8-1444-9612-25B3877FD0FA}" type="presParOf" srcId="{076CEA24-2CE0-45D4-A601-94F9A5BEFF82}" destId="{671E8597-5317-4851-9E4F-EAF43BEB398D}" srcOrd="3" destOrd="0" presId="urn:microsoft.com/office/officeart/2018/2/layout/IconCircleList"/>
    <dgm:cxn modelId="{F3C13DC0-CFD1-9E4B-B0F6-E7CED84AD967}" type="presParOf" srcId="{F36974A6-F3E8-4EF5-AFC5-A7C45A040F7D}" destId="{A131178E-6FB5-48E0-81FB-8454AF930FDF}" srcOrd="1" destOrd="0" presId="urn:microsoft.com/office/officeart/2018/2/layout/IconCircleList"/>
    <dgm:cxn modelId="{BD032273-0326-8C41-9647-9C15F0E6D8EE}" type="presParOf" srcId="{F36974A6-F3E8-4EF5-AFC5-A7C45A040F7D}" destId="{81CF7DA5-E69B-440A-945F-12E9061255B8}" srcOrd="2" destOrd="0" presId="urn:microsoft.com/office/officeart/2018/2/layout/IconCircleList"/>
    <dgm:cxn modelId="{62306003-6F1A-0645-B970-5A2B8BF9F3B3}" type="presParOf" srcId="{81CF7DA5-E69B-440A-945F-12E9061255B8}" destId="{A4D8CBBB-C392-47E8-BDA2-8FE9F4C6B188}" srcOrd="0" destOrd="0" presId="urn:microsoft.com/office/officeart/2018/2/layout/IconCircleList"/>
    <dgm:cxn modelId="{CA489F4D-D00E-9845-9E8E-593C302FC4BC}" type="presParOf" srcId="{81CF7DA5-E69B-440A-945F-12E9061255B8}" destId="{E16A0A1C-45F8-4DCE-AFEF-72CA3448559E}" srcOrd="1" destOrd="0" presId="urn:microsoft.com/office/officeart/2018/2/layout/IconCircleList"/>
    <dgm:cxn modelId="{19843332-E94D-014C-8CA9-AD99ABD99F8F}" type="presParOf" srcId="{81CF7DA5-E69B-440A-945F-12E9061255B8}" destId="{9C6A87AC-ACC8-4A6D-89BA-D84088A89D28}" srcOrd="2" destOrd="0" presId="urn:microsoft.com/office/officeart/2018/2/layout/IconCircleList"/>
    <dgm:cxn modelId="{DD5F19C7-B2B9-B843-9736-FEDB62419D68}" type="presParOf" srcId="{81CF7DA5-E69B-440A-945F-12E9061255B8}" destId="{70D22BA6-4636-4C88-8886-94C7681B61BE}" srcOrd="3" destOrd="0" presId="urn:microsoft.com/office/officeart/2018/2/layout/IconCircleList"/>
    <dgm:cxn modelId="{3DBB65E6-98F8-D943-ADC6-5DEE89F97C39}" type="presParOf" srcId="{F36974A6-F3E8-4EF5-AFC5-A7C45A040F7D}" destId="{6756D11E-A710-471A-8C26-61FF9E3EF0E1}" srcOrd="3" destOrd="0" presId="urn:microsoft.com/office/officeart/2018/2/layout/IconCircleList"/>
    <dgm:cxn modelId="{5FCB814E-F54E-9047-BFBE-75E9B5EDDAE4}" type="presParOf" srcId="{F36974A6-F3E8-4EF5-AFC5-A7C45A040F7D}" destId="{235F3D2A-661D-41A5-A896-43302CEFE17E}" srcOrd="4" destOrd="0" presId="urn:microsoft.com/office/officeart/2018/2/layout/IconCircleList"/>
    <dgm:cxn modelId="{931BFA22-88F2-7F41-9D48-B1E44054AC9B}" type="presParOf" srcId="{235F3D2A-661D-41A5-A896-43302CEFE17E}" destId="{9B1A9233-8FE5-44AA-915B-2B900AB3E126}" srcOrd="0" destOrd="0" presId="urn:microsoft.com/office/officeart/2018/2/layout/IconCircleList"/>
    <dgm:cxn modelId="{EB58C830-4820-3649-81F4-1089A8F33F44}" type="presParOf" srcId="{235F3D2A-661D-41A5-A896-43302CEFE17E}" destId="{31F95257-9DBE-4F5F-BEC0-B984A7684CBF}" srcOrd="1" destOrd="0" presId="urn:microsoft.com/office/officeart/2018/2/layout/IconCircleList"/>
    <dgm:cxn modelId="{D2153E75-EDDE-384D-8B0B-A015A0703BFB}" type="presParOf" srcId="{235F3D2A-661D-41A5-A896-43302CEFE17E}" destId="{42432785-5FB2-4C69-A6EE-456834B5E9F4}" srcOrd="2" destOrd="0" presId="urn:microsoft.com/office/officeart/2018/2/layout/IconCircleList"/>
    <dgm:cxn modelId="{2A1879F8-5873-D043-BEC7-E2DD394324BB}" type="presParOf" srcId="{235F3D2A-661D-41A5-A896-43302CEFE17E}" destId="{2E438214-34F2-4C9A-86FE-4E7E86D3C0B5}" srcOrd="3" destOrd="0" presId="urn:microsoft.com/office/officeart/2018/2/layout/IconCircleList"/>
    <dgm:cxn modelId="{FD09BDB2-5117-5949-8AA4-A6C0E90AE3EC}" type="presParOf" srcId="{F36974A6-F3E8-4EF5-AFC5-A7C45A040F7D}" destId="{507F6EE4-E384-4EC7-9935-03B6A6AC374F}" srcOrd="5" destOrd="0" presId="urn:microsoft.com/office/officeart/2018/2/layout/IconCircleList"/>
    <dgm:cxn modelId="{411E14E1-3F9D-4E4F-8477-A485FC0C8628}" type="presParOf" srcId="{F36974A6-F3E8-4EF5-AFC5-A7C45A040F7D}" destId="{47F7CF7C-D5E7-481E-9043-E91F9D1206F3}" srcOrd="6" destOrd="0" presId="urn:microsoft.com/office/officeart/2018/2/layout/IconCircleList"/>
    <dgm:cxn modelId="{BC314501-43E0-3042-A58A-181CB71BA80C}" type="presParOf" srcId="{47F7CF7C-D5E7-481E-9043-E91F9D1206F3}" destId="{3DAA9ACA-6C84-4A97-9FAF-2C5826814AD6}" srcOrd="0" destOrd="0" presId="urn:microsoft.com/office/officeart/2018/2/layout/IconCircleList"/>
    <dgm:cxn modelId="{C6E55154-716A-6B4A-BF55-55BEEF0A5F9C}" type="presParOf" srcId="{47F7CF7C-D5E7-481E-9043-E91F9D1206F3}" destId="{76560849-686B-4AC1-84E4-C44EFE732EEA}" srcOrd="1" destOrd="0" presId="urn:microsoft.com/office/officeart/2018/2/layout/IconCircleList"/>
    <dgm:cxn modelId="{E25E3FA6-FAC1-3F4E-B9C7-55903B717B90}" type="presParOf" srcId="{47F7CF7C-D5E7-481E-9043-E91F9D1206F3}" destId="{AFBA9295-E17E-4707-B9E2-27D0B6AB21FD}" srcOrd="2" destOrd="0" presId="urn:microsoft.com/office/officeart/2018/2/layout/IconCircleList"/>
    <dgm:cxn modelId="{1BF25A29-6E45-294C-94F1-CC86EE5AA5A8}" type="presParOf" srcId="{47F7CF7C-D5E7-481E-9043-E91F9D1206F3}" destId="{74788140-7866-4ECD-ACC9-63E8C6ED1FB2}" srcOrd="3" destOrd="0" presId="urn:microsoft.com/office/officeart/2018/2/layout/IconCircleList"/>
    <dgm:cxn modelId="{175723CF-697E-6049-B770-13ACE5C5796E}" type="presParOf" srcId="{F36974A6-F3E8-4EF5-AFC5-A7C45A040F7D}" destId="{EE31239B-3212-4739-A0B0-11C5B627B1AE}" srcOrd="7" destOrd="0" presId="urn:microsoft.com/office/officeart/2018/2/layout/IconCircleList"/>
    <dgm:cxn modelId="{199B54E2-0B45-5D48-8B42-FE209073A15D}" type="presParOf" srcId="{F36974A6-F3E8-4EF5-AFC5-A7C45A040F7D}" destId="{2B87B150-91D6-4A10-B0CD-F20EE5543AE7}" srcOrd="8" destOrd="0" presId="urn:microsoft.com/office/officeart/2018/2/layout/IconCircleList"/>
    <dgm:cxn modelId="{56A8486C-9BF4-CA4D-A697-404F9D6DBCCD}" type="presParOf" srcId="{2B87B150-91D6-4A10-B0CD-F20EE5543AE7}" destId="{0351DBB9-DB67-4021-9DCC-84C7121EA8C3}" srcOrd="0" destOrd="0" presId="urn:microsoft.com/office/officeart/2018/2/layout/IconCircleList"/>
    <dgm:cxn modelId="{9650F28C-2F2B-6A4B-8A09-E33D583D7608}" type="presParOf" srcId="{2B87B150-91D6-4A10-B0CD-F20EE5543AE7}" destId="{22E6C1EB-97FA-48C3-B85F-C67081F823FD}" srcOrd="1" destOrd="0" presId="urn:microsoft.com/office/officeart/2018/2/layout/IconCircleList"/>
    <dgm:cxn modelId="{59F18978-853D-7B4F-8386-9FB40A64C30F}" type="presParOf" srcId="{2B87B150-91D6-4A10-B0CD-F20EE5543AE7}" destId="{3B59F330-2B3E-4207-9C13-14B738CD25CF}" srcOrd="2" destOrd="0" presId="urn:microsoft.com/office/officeart/2018/2/layout/IconCircleList"/>
    <dgm:cxn modelId="{6D224CDD-50B6-1840-9744-0B65A2EDA462}" type="presParOf" srcId="{2B87B150-91D6-4A10-B0CD-F20EE5543AE7}" destId="{289FC6EA-5372-45D8-89E1-175A9DAF8C03}" srcOrd="3" destOrd="0" presId="urn:microsoft.com/office/officeart/2018/2/layout/IconCircleList"/>
    <dgm:cxn modelId="{A46C3B6B-2C05-FB49-9C19-87338D70F8A8}" type="presParOf" srcId="{F36974A6-F3E8-4EF5-AFC5-A7C45A040F7D}" destId="{8D1A6470-3B88-4BA9-9282-B90B69B16F9C}" srcOrd="9" destOrd="0" presId="urn:microsoft.com/office/officeart/2018/2/layout/IconCircleList"/>
    <dgm:cxn modelId="{9E48D906-647B-3D48-944B-70C8D1B121FB}" type="presParOf" srcId="{F36974A6-F3E8-4EF5-AFC5-A7C45A040F7D}" destId="{E796EB91-AB73-401D-9436-3DFDDEF0F5AE}" srcOrd="10" destOrd="0" presId="urn:microsoft.com/office/officeart/2018/2/layout/IconCircleList"/>
    <dgm:cxn modelId="{05B76160-7D86-9442-B047-883898626215}" type="presParOf" srcId="{E796EB91-AB73-401D-9436-3DFDDEF0F5AE}" destId="{5C4B625B-594A-4C2F-AE87-952EA7B2F4FE}" srcOrd="0" destOrd="0" presId="urn:microsoft.com/office/officeart/2018/2/layout/IconCircleList"/>
    <dgm:cxn modelId="{487E5F70-C864-9648-83EB-392BC8783B67}" type="presParOf" srcId="{E796EB91-AB73-401D-9436-3DFDDEF0F5AE}" destId="{145B0C79-9DE8-40C7-8F2A-9899895A63FF}" srcOrd="1" destOrd="0" presId="urn:microsoft.com/office/officeart/2018/2/layout/IconCircleList"/>
    <dgm:cxn modelId="{2C2E26F6-1FD1-7D4C-BCAC-402D5117C174}" type="presParOf" srcId="{E796EB91-AB73-401D-9436-3DFDDEF0F5AE}" destId="{DB606988-A9CE-4D2F-BCB1-F59F86731A6E}" srcOrd="2" destOrd="0" presId="urn:microsoft.com/office/officeart/2018/2/layout/IconCircleList"/>
    <dgm:cxn modelId="{DDD63697-4DAC-3945-A438-9A3666516C77}" type="presParOf" srcId="{E796EB91-AB73-401D-9436-3DFDDEF0F5AE}" destId="{5E339920-6245-44DD-A939-1B01919305F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565AF4-8B0A-4FFB-8B0B-B0AFD542183C}" type="doc">
      <dgm:prSet loTypeId="urn:microsoft.com/office/officeart/2008/layout/LinedList" loCatId="list" qsTypeId="urn:microsoft.com/office/officeart/2005/8/quickstyle/simple2" qsCatId="simple" csTypeId="urn:microsoft.com/office/officeart/2005/8/colors/accent0_3" csCatId="mainScheme" phldr="1"/>
      <dgm:spPr/>
      <dgm:t>
        <a:bodyPr/>
        <a:lstStyle/>
        <a:p>
          <a:endParaRPr lang="en-US"/>
        </a:p>
      </dgm:t>
    </dgm:pt>
    <dgm:pt modelId="{D0E145DD-840E-428E-BBDA-22EF938DAB48}">
      <dgm:prSet/>
      <dgm:spPr/>
      <dgm:t>
        <a:bodyPr/>
        <a:lstStyle/>
        <a:p>
          <a:r>
            <a:rPr lang="en-IN" b="1"/>
            <a:t>Hardware Components:</a:t>
          </a:r>
          <a:r>
            <a:rPr lang="en-IN"/>
            <a:t> </a:t>
          </a:r>
          <a:endParaRPr lang="en-US"/>
        </a:p>
      </dgm:t>
    </dgm:pt>
    <dgm:pt modelId="{9186CC9C-019C-4C29-A0B4-02E382EAD3B4}" type="parTrans" cxnId="{097A0C67-E5BA-448D-94C5-B5B968C485FC}">
      <dgm:prSet/>
      <dgm:spPr/>
      <dgm:t>
        <a:bodyPr/>
        <a:lstStyle/>
        <a:p>
          <a:endParaRPr lang="en-US"/>
        </a:p>
      </dgm:t>
    </dgm:pt>
    <dgm:pt modelId="{31462B01-F5FA-4781-A9E9-1E48C6A1BAF3}" type="sibTrans" cxnId="{097A0C67-E5BA-448D-94C5-B5B968C485FC}">
      <dgm:prSet/>
      <dgm:spPr/>
      <dgm:t>
        <a:bodyPr/>
        <a:lstStyle/>
        <a:p>
          <a:endParaRPr lang="en-US"/>
        </a:p>
      </dgm:t>
    </dgm:pt>
    <dgm:pt modelId="{62B1807D-5CFF-470E-AC29-05B8DBF7DB24}">
      <dgm:prSet/>
      <dgm:spPr/>
      <dgm:t>
        <a:bodyPr/>
        <a:lstStyle/>
        <a:p>
          <a:r>
            <a:rPr lang="en-IN" dirty="0"/>
            <a:t>Arduino Uno board</a:t>
          </a:r>
          <a:endParaRPr lang="en-US" dirty="0"/>
        </a:p>
      </dgm:t>
    </dgm:pt>
    <dgm:pt modelId="{83FFD865-C8FA-488B-B795-6DE768DA2684}" type="parTrans" cxnId="{1C67A8D1-A562-4FDD-B89C-C553AEDFA45D}">
      <dgm:prSet/>
      <dgm:spPr/>
      <dgm:t>
        <a:bodyPr/>
        <a:lstStyle/>
        <a:p>
          <a:endParaRPr lang="en-US"/>
        </a:p>
      </dgm:t>
    </dgm:pt>
    <dgm:pt modelId="{DBD02FE5-BF3A-447E-9B8A-BFB7C5DF2BA4}" type="sibTrans" cxnId="{1C67A8D1-A562-4FDD-B89C-C553AEDFA45D}">
      <dgm:prSet/>
      <dgm:spPr/>
      <dgm:t>
        <a:bodyPr/>
        <a:lstStyle/>
        <a:p>
          <a:endParaRPr lang="en-US"/>
        </a:p>
      </dgm:t>
    </dgm:pt>
    <dgm:pt modelId="{A63C7ABC-3360-448F-9498-2310FD83BEE6}">
      <dgm:prSet/>
      <dgm:spPr/>
      <dgm:t>
        <a:bodyPr/>
        <a:lstStyle/>
        <a:p>
          <a:r>
            <a:rPr lang="en-IN"/>
            <a:t>NodeMCU (Wi-Fi module)</a:t>
          </a:r>
          <a:endParaRPr lang="en-US"/>
        </a:p>
      </dgm:t>
    </dgm:pt>
    <dgm:pt modelId="{07C9E886-8ABB-4C1F-AE81-DCE556763F06}" type="parTrans" cxnId="{EBF68F39-FD7E-4AB0-85F6-E1B41A357564}">
      <dgm:prSet/>
      <dgm:spPr/>
      <dgm:t>
        <a:bodyPr/>
        <a:lstStyle/>
        <a:p>
          <a:endParaRPr lang="en-US"/>
        </a:p>
      </dgm:t>
    </dgm:pt>
    <dgm:pt modelId="{5F0B021E-1734-434E-B7E6-B335B8A63F6B}" type="sibTrans" cxnId="{EBF68F39-FD7E-4AB0-85F6-E1B41A357564}">
      <dgm:prSet/>
      <dgm:spPr/>
      <dgm:t>
        <a:bodyPr/>
        <a:lstStyle/>
        <a:p>
          <a:endParaRPr lang="en-US"/>
        </a:p>
      </dgm:t>
    </dgm:pt>
    <dgm:pt modelId="{71B02B7D-12B5-47B8-AE7C-2A5CCE169758}">
      <dgm:prSet/>
      <dgm:spPr/>
      <dgm:t>
        <a:bodyPr/>
        <a:lstStyle/>
        <a:p>
          <a:r>
            <a:rPr lang="en-IN" dirty="0"/>
            <a:t>USB cables</a:t>
          </a:r>
        </a:p>
      </dgm:t>
    </dgm:pt>
    <dgm:pt modelId="{12E18059-C21F-4FFB-8FBD-288DCA7B747C}" type="parTrans" cxnId="{194F32D6-E6A2-40B9-9FF2-9BA4CF14099A}">
      <dgm:prSet/>
      <dgm:spPr/>
      <dgm:t>
        <a:bodyPr/>
        <a:lstStyle/>
        <a:p>
          <a:endParaRPr lang="en-US"/>
        </a:p>
      </dgm:t>
    </dgm:pt>
    <dgm:pt modelId="{9D33EEF6-FE8C-4920-8B4B-B2009C1F59F2}" type="sibTrans" cxnId="{194F32D6-E6A2-40B9-9FF2-9BA4CF14099A}">
      <dgm:prSet/>
      <dgm:spPr/>
      <dgm:t>
        <a:bodyPr/>
        <a:lstStyle/>
        <a:p>
          <a:endParaRPr lang="en-US"/>
        </a:p>
      </dgm:t>
    </dgm:pt>
    <dgm:pt modelId="{1909044D-77C0-49CF-A075-53E594A7A64A}">
      <dgm:prSet/>
      <dgm:spPr/>
      <dgm:t>
        <a:bodyPr/>
        <a:lstStyle/>
        <a:p>
          <a:r>
            <a:rPr lang="en-IN" b="1"/>
            <a:t>Software Requirements:</a:t>
          </a:r>
          <a:endParaRPr lang="en-US"/>
        </a:p>
      </dgm:t>
    </dgm:pt>
    <dgm:pt modelId="{27D04710-ABEF-4531-A386-B48386AB7728}" type="parTrans" cxnId="{5501107C-5405-4DC9-8F72-80E8ECA551BF}">
      <dgm:prSet/>
      <dgm:spPr/>
      <dgm:t>
        <a:bodyPr/>
        <a:lstStyle/>
        <a:p>
          <a:endParaRPr lang="en-US"/>
        </a:p>
      </dgm:t>
    </dgm:pt>
    <dgm:pt modelId="{C1197F94-8678-4E9D-BAEF-6B0DA31C0C3D}" type="sibTrans" cxnId="{5501107C-5405-4DC9-8F72-80E8ECA551BF}">
      <dgm:prSet/>
      <dgm:spPr/>
      <dgm:t>
        <a:bodyPr/>
        <a:lstStyle/>
        <a:p>
          <a:endParaRPr lang="en-US"/>
        </a:p>
      </dgm:t>
    </dgm:pt>
    <dgm:pt modelId="{BF4A4834-FAE1-4DB1-8EDE-7D05A10BA585}">
      <dgm:prSet/>
      <dgm:spPr/>
      <dgm:t>
        <a:bodyPr/>
        <a:lstStyle/>
        <a:p>
          <a:r>
            <a:rPr lang="en-IN"/>
            <a:t>Arduino IDE</a:t>
          </a:r>
          <a:endParaRPr lang="en-US"/>
        </a:p>
      </dgm:t>
    </dgm:pt>
    <dgm:pt modelId="{E33DDDC9-2094-4154-935E-6302FD54F6C9}" type="parTrans" cxnId="{D3A0F6C1-B755-4ECF-96C4-2C98528A8D46}">
      <dgm:prSet/>
      <dgm:spPr/>
      <dgm:t>
        <a:bodyPr/>
        <a:lstStyle/>
        <a:p>
          <a:endParaRPr lang="en-US"/>
        </a:p>
      </dgm:t>
    </dgm:pt>
    <dgm:pt modelId="{3E1FE7C4-2C56-4DBC-9EF9-EC8C69E7616F}" type="sibTrans" cxnId="{D3A0F6C1-B755-4ECF-96C4-2C98528A8D46}">
      <dgm:prSet/>
      <dgm:spPr/>
      <dgm:t>
        <a:bodyPr/>
        <a:lstStyle/>
        <a:p>
          <a:endParaRPr lang="en-US"/>
        </a:p>
      </dgm:t>
    </dgm:pt>
    <dgm:pt modelId="{CB57483D-3401-429C-B8BC-42CB7993BA0B}">
      <dgm:prSet/>
      <dgm:spPr/>
      <dgm:t>
        <a:bodyPr/>
        <a:lstStyle/>
        <a:p>
          <a:r>
            <a:rPr lang="en-IN"/>
            <a:t>PHP editor</a:t>
          </a:r>
          <a:endParaRPr lang="en-US"/>
        </a:p>
      </dgm:t>
    </dgm:pt>
    <dgm:pt modelId="{BB5A5230-D8F8-454F-9E62-16EC7BEE1408}" type="parTrans" cxnId="{9C9CE0B8-473F-4605-9374-9743542062CF}">
      <dgm:prSet/>
      <dgm:spPr/>
      <dgm:t>
        <a:bodyPr/>
        <a:lstStyle/>
        <a:p>
          <a:endParaRPr lang="en-US"/>
        </a:p>
      </dgm:t>
    </dgm:pt>
    <dgm:pt modelId="{F3DDFC9A-C824-4B9F-95A6-C57C28A58EE0}" type="sibTrans" cxnId="{9C9CE0B8-473F-4605-9374-9743542062CF}">
      <dgm:prSet/>
      <dgm:spPr/>
      <dgm:t>
        <a:bodyPr/>
        <a:lstStyle/>
        <a:p>
          <a:endParaRPr lang="en-US"/>
        </a:p>
      </dgm:t>
    </dgm:pt>
    <dgm:pt modelId="{4B63D4F9-01B3-43BA-8BA8-9D1D4C897234}">
      <dgm:prSet/>
      <dgm:spPr/>
      <dgm:t>
        <a:bodyPr/>
        <a:lstStyle/>
        <a:p>
          <a:r>
            <a:rPr lang="en-IN"/>
            <a:t>Apache server</a:t>
          </a:r>
          <a:endParaRPr lang="en-US"/>
        </a:p>
      </dgm:t>
    </dgm:pt>
    <dgm:pt modelId="{F8534DEB-3B90-4ADD-91C8-16F4EFEF0A85}" type="parTrans" cxnId="{50634EAE-DE32-48DB-9110-FA8084313BFD}">
      <dgm:prSet/>
      <dgm:spPr/>
      <dgm:t>
        <a:bodyPr/>
        <a:lstStyle/>
        <a:p>
          <a:endParaRPr lang="en-US"/>
        </a:p>
      </dgm:t>
    </dgm:pt>
    <dgm:pt modelId="{F1E4AA66-0C6F-4728-87E1-D74EFE83D28E}" type="sibTrans" cxnId="{50634EAE-DE32-48DB-9110-FA8084313BFD}">
      <dgm:prSet/>
      <dgm:spPr/>
      <dgm:t>
        <a:bodyPr/>
        <a:lstStyle/>
        <a:p>
          <a:endParaRPr lang="en-US"/>
        </a:p>
      </dgm:t>
    </dgm:pt>
    <dgm:pt modelId="{3FE0672E-22FA-4399-A11B-FF0DF9B55860}">
      <dgm:prSet/>
      <dgm:spPr/>
      <dgm:t>
        <a:bodyPr/>
        <a:lstStyle/>
        <a:p>
          <a:r>
            <a:rPr lang="en-IN"/>
            <a:t>MyPhpAdmin DB</a:t>
          </a:r>
          <a:endParaRPr lang="en-US"/>
        </a:p>
      </dgm:t>
    </dgm:pt>
    <dgm:pt modelId="{AB87AB2B-FBF7-4DB2-8D59-9663EA899CD5}" type="parTrans" cxnId="{87320728-2503-418D-AB16-D5439D75DA8E}">
      <dgm:prSet/>
      <dgm:spPr/>
      <dgm:t>
        <a:bodyPr/>
        <a:lstStyle/>
        <a:p>
          <a:endParaRPr lang="en-US"/>
        </a:p>
      </dgm:t>
    </dgm:pt>
    <dgm:pt modelId="{172F3C7E-CB6F-42D0-83F3-71F436013066}" type="sibTrans" cxnId="{87320728-2503-418D-AB16-D5439D75DA8E}">
      <dgm:prSet/>
      <dgm:spPr/>
      <dgm:t>
        <a:bodyPr/>
        <a:lstStyle/>
        <a:p>
          <a:endParaRPr lang="en-US"/>
        </a:p>
      </dgm:t>
    </dgm:pt>
    <dgm:pt modelId="{C2378013-92F3-2345-AE12-5BCF0B326101}">
      <dgm:prSet/>
      <dgm:spPr/>
      <dgm:t>
        <a:bodyPr/>
        <a:lstStyle/>
        <a:p>
          <a:r>
            <a:rPr lang="en-GB" dirty="0"/>
            <a:t>Jumper wires</a:t>
          </a:r>
        </a:p>
      </dgm:t>
    </dgm:pt>
    <dgm:pt modelId="{DF66F4DA-969B-4543-8ED4-58B7BC60BBD6}" type="parTrans" cxnId="{53C54CA9-C8D8-9640-8ADB-B4C12C087C25}">
      <dgm:prSet/>
      <dgm:spPr/>
      <dgm:t>
        <a:bodyPr/>
        <a:lstStyle/>
        <a:p>
          <a:endParaRPr lang="en-GB"/>
        </a:p>
      </dgm:t>
    </dgm:pt>
    <dgm:pt modelId="{7CC39456-215E-274E-9513-154E9C9368DC}" type="sibTrans" cxnId="{53C54CA9-C8D8-9640-8ADB-B4C12C087C25}">
      <dgm:prSet/>
      <dgm:spPr/>
      <dgm:t>
        <a:bodyPr/>
        <a:lstStyle/>
        <a:p>
          <a:endParaRPr lang="en-GB"/>
        </a:p>
      </dgm:t>
    </dgm:pt>
    <dgm:pt modelId="{EC4F7E60-4AAB-8648-86F8-1369E1835D74}" type="pres">
      <dgm:prSet presAssocID="{D7565AF4-8B0A-4FFB-8B0B-B0AFD542183C}" presName="vert0" presStyleCnt="0">
        <dgm:presLayoutVars>
          <dgm:dir/>
          <dgm:animOne val="branch"/>
          <dgm:animLvl val="lvl"/>
        </dgm:presLayoutVars>
      </dgm:prSet>
      <dgm:spPr/>
    </dgm:pt>
    <dgm:pt modelId="{BCD84779-B16F-1442-BDA2-A02533685D38}" type="pres">
      <dgm:prSet presAssocID="{D0E145DD-840E-428E-BBDA-22EF938DAB48}" presName="thickLine" presStyleLbl="alignNode1" presStyleIdx="0" presStyleCnt="10"/>
      <dgm:spPr/>
    </dgm:pt>
    <dgm:pt modelId="{71CA3007-0994-FD4C-B7C9-C03EA04142C3}" type="pres">
      <dgm:prSet presAssocID="{D0E145DD-840E-428E-BBDA-22EF938DAB48}" presName="horz1" presStyleCnt="0"/>
      <dgm:spPr/>
    </dgm:pt>
    <dgm:pt modelId="{CB68D1C8-947E-DD43-841F-E3D333542B39}" type="pres">
      <dgm:prSet presAssocID="{D0E145DD-840E-428E-BBDA-22EF938DAB48}" presName="tx1" presStyleLbl="revTx" presStyleIdx="0" presStyleCnt="10"/>
      <dgm:spPr/>
    </dgm:pt>
    <dgm:pt modelId="{878506F7-D5DC-D548-9C49-F02B264DC050}" type="pres">
      <dgm:prSet presAssocID="{D0E145DD-840E-428E-BBDA-22EF938DAB48}" presName="vert1" presStyleCnt="0"/>
      <dgm:spPr/>
    </dgm:pt>
    <dgm:pt modelId="{F9D12612-11D3-DC47-A3B3-63C6F4DB4575}" type="pres">
      <dgm:prSet presAssocID="{62B1807D-5CFF-470E-AC29-05B8DBF7DB24}" presName="thickLine" presStyleLbl="alignNode1" presStyleIdx="1" presStyleCnt="10"/>
      <dgm:spPr/>
    </dgm:pt>
    <dgm:pt modelId="{5BA7DEEF-C6DF-EC44-AE9E-B42043860730}" type="pres">
      <dgm:prSet presAssocID="{62B1807D-5CFF-470E-AC29-05B8DBF7DB24}" presName="horz1" presStyleCnt="0"/>
      <dgm:spPr/>
    </dgm:pt>
    <dgm:pt modelId="{F71DBEBB-34D9-6641-9C10-CC61824B644D}" type="pres">
      <dgm:prSet presAssocID="{62B1807D-5CFF-470E-AC29-05B8DBF7DB24}" presName="tx1" presStyleLbl="revTx" presStyleIdx="1" presStyleCnt="10"/>
      <dgm:spPr/>
    </dgm:pt>
    <dgm:pt modelId="{96838043-DAA6-A340-B5BF-DA6DDD61DFE3}" type="pres">
      <dgm:prSet presAssocID="{62B1807D-5CFF-470E-AC29-05B8DBF7DB24}" presName="vert1" presStyleCnt="0"/>
      <dgm:spPr/>
    </dgm:pt>
    <dgm:pt modelId="{8724E1A2-46C2-E54A-AA06-2B1BC82780D5}" type="pres">
      <dgm:prSet presAssocID="{A63C7ABC-3360-448F-9498-2310FD83BEE6}" presName="thickLine" presStyleLbl="alignNode1" presStyleIdx="2" presStyleCnt="10"/>
      <dgm:spPr/>
    </dgm:pt>
    <dgm:pt modelId="{E1F21129-8359-6B4E-BE47-120B200DF45A}" type="pres">
      <dgm:prSet presAssocID="{A63C7ABC-3360-448F-9498-2310FD83BEE6}" presName="horz1" presStyleCnt="0"/>
      <dgm:spPr/>
    </dgm:pt>
    <dgm:pt modelId="{BFB64155-6E57-1249-B2DA-62EF94F43743}" type="pres">
      <dgm:prSet presAssocID="{A63C7ABC-3360-448F-9498-2310FD83BEE6}" presName="tx1" presStyleLbl="revTx" presStyleIdx="2" presStyleCnt="10"/>
      <dgm:spPr/>
    </dgm:pt>
    <dgm:pt modelId="{0A5F669F-C9F7-F74E-BE32-E34DF439E0F9}" type="pres">
      <dgm:prSet presAssocID="{A63C7ABC-3360-448F-9498-2310FD83BEE6}" presName="vert1" presStyleCnt="0"/>
      <dgm:spPr/>
    </dgm:pt>
    <dgm:pt modelId="{E0DBBC33-CCD7-0E49-85C5-868B229F05D3}" type="pres">
      <dgm:prSet presAssocID="{71B02B7D-12B5-47B8-AE7C-2A5CCE169758}" presName="thickLine" presStyleLbl="alignNode1" presStyleIdx="3" presStyleCnt="10"/>
      <dgm:spPr/>
    </dgm:pt>
    <dgm:pt modelId="{D6E4E454-2436-604B-970E-180483016206}" type="pres">
      <dgm:prSet presAssocID="{71B02B7D-12B5-47B8-AE7C-2A5CCE169758}" presName="horz1" presStyleCnt="0"/>
      <dgm:spPr/>
    </dgm:pt>
    <dgm:pt modelId="{E62BA822-5616-5449-B207-E43C889C412D}" type="pres">
      <dgm:prSet presAssocID="{71B02B7D-12B5-47B8-AE7C-2A5CCE169758}" presName="tx1" presStyleLbl="revTx" presStyleIdx="3" presStyleCnt="10"/>
      <dgm:spPr/>
    </dgm:pt>
    <dgm:pt modelId="{652D4115-D8F3-964A-BE37-6E097F4B6421}" type="pres">
      <dgm:prSet presAssocID="{71B02B7D-12B5-47B8-AE7C-2A5CCE169758}" presName="vert1" presStyleCnt="0"/>
      <dgm:spPr/>
    </dgm:pt>
    <dgm:pt modelId="{BF2F5B2D-075D-C940-B2A1-D6B8C8093B0A}" type="pres">
      <dgm:prSet presAssocID="{C2378013-92F3-2345-AE12-5BCF0B326101}" presName="thickLine" presStyleLbl="alignNode1" presStyleIdx="4" presStyleCnt="10"/>
      <dgm:spPr/>
    </dgm:pt>
    <dgm:pt modelId="{59EA8F62-BA18-4047-B2FC-A3BF7693C69E}" type="pres">
      <dgm:prSet presAssocID="{C2378013-92F3-2345-AE12-5BCF0B326101}" presName="horz1" presStyleCnt="0"/>
      <dgm:spPr/>
    </dgm:pt>
    <dgm:pt modelId="{C1C2E151-4B1A-FA41-BA3C-50327B22F66D}" type="pres">
      <dgm:prSet presAssocID="{C2378013-92F3-2345-AE12-5BCF0B326101}" presName="tx1" presStyleLbl="revTx" presStyleIdx="4" presStyleCnt="10"/>
      <dgm:spPr/>
    </dgm:pt>
    <dgm:pt modelId="{FE63534A-4B41-B645-A096-C5521DE44F37}" type="pres">
      <dgm:prSet presAssocID="{C2378013-92F3-2345-AE12-5BCF0B326101}" presName="vert1" presStyleCnt="0"/>
      <dgm:spPr/>
    </dgm:pt>
    <dgm:pt modelId="{64192AFD-A84B-DF4F-929F-6791DFDF56DA}" type="pres">
      <dgm:prSet presAssocID="{1909044D-77C0-49CF-A075-53E594A7A64A}" presName="thickLine" presStyleLbl="alignNode1" presStyleIdx="5" presStyleCnt="10"/>
      <dgm:spPr/>
    </dgm:pt>
    <dgm:pt modelId="{60CEDAA2-C47C-A640-B435-D74A7BEBA00E}" type="pres">
      <dgm:prSet presAssocID="{1909044D-77C0-49CF-A075-53E594A7A64A}" presName="horz1" presStyleCnt="0"/>
      <dgm:spPr/>
    </dgm:pt>
    <dgm:pt modelId="{B2CF34A9-55F1-C245-BD5F-B65B84F94183}" type="pres">
      <dgm:prSet presAssocID="{1909044D-77C0-49CF-A075-53E594A7A64A}" presName="tx1" presStyleLbl="revTx" presStyleIdx="5" presStyleCnt="10"/>
      <dgm:spPr/>
    </dgm:pt>
    <dgm:pt modelId="{FFF7CE44-F719-AE48-A0FA-F38DD61FEC40}" type="pres">
      <dgm:prSet presAssocID="{1909044D-77C0-49CF-A075-53E594A7A64A}" presName="vert1" presStyleCnt="0"/>
      <dgm:spPr/>
    </dgm:pt>
    <dgm:pt modelId="{9C1D9B81-28B8-4F4D-8DD9-17CDB36281F1}" type="pres">
      <dgm:prSet presAssocID="{BF4A4834-FAE1-4DB1-8EDE-7D05A10BA585}" presName="thickLine" presStyleLbl="alignNode1" presStyleIdx="6" presStyleCnt="10"/>
      <dgm:spPr/>
    </dgm:pt>
    <dgm:pt modelId="{3F3879C5-49AE-1244-81DA-32C5A5EC2DCC}" type="pres">
      <dgm:prSet presAssocID="{BF4A4834-FAE1-4DB1-8EDE-7D05A10BA585}" presName="horz1" presStyleCnt="0"/>
      <dgm:spPr/>
    </dgm:pt>
    <dgm:pt modelId="{DFFC8AFF-E58B-5147-8895-AC107337EB2D}" type="pres">
      <dgm:prSet presAssocID="{BF4A4834-FAE1-4DB1-8EDE-7D05A10BA585}" presName="tx1" presStyleLbl="revTx" presStyleIdx="6" presStyleCnt="10"/>
      <dgm:spPr/>
    </dgm:pt>
    <dgm:pt modelId="{55E88F92-738D-9E4C-A700-DED2121C2EA7}" type="pres">
      <dgm:prSet presAssocID="{BF4A4834-FAE1-4DB1-8EDE-7D05A10BA585}" presName="vert1" presStyleCnt="0"/>
      <dgm:spPr/>
    </dgm:pt>
    <dgm:pt modelId="{085E89EA-C9BB-D14D-98E2-7EF910FCEC5E}" type="pres">
      <dgm:prSet presAssocID="{CB57483D-3401-429C-B8BC-42CB7993BA0B}" presName="thickLine" presStyleLbl="alignNode1" presStyleIdx="7" presStyleCnt="10"/>
      <dgm:spPr/>
    </dgm:pt>
    <dgm:pt modelId="{B2CC3F82-8923-BB4D-9714-0FE48A602559}" type="pres">
      <dgm:prSet presAssocID="{CB57483D-3401-429C-B8BC-42CB7993BA0B}" presName="horz1" presStyleCnt="0"/>
      <dgm:spPr/>
    </dgm:pt>
    <dgm:pt modelId="{CF118CC7-1C71-E34A-B23B-E5505AA2CE8D}" type="pres">
      <dgm:prSet presAssocID="{CB57483D-3401-429C-B8BC-42CB7993BA0B}" presName="tx1" presStyleLbl="revTx" presStyleIdx="7" presStyleCnt="10"/>
      <dgm:spPr/>
    </dgm:pt>
    <dgm:pt modelId="{34A3C4A3-9B5D-7542-940D-344836E6F454}" type="pres">
      <dgm:prSet presAssocID="{CB57483D-3401-429C-B8BC-42CB7993BA0B}" presName="vert1" presStyleCnt="0"/>
      <dgm:spPr/>
    </dgm:pt>
    <dgm:pt modelId="{8C2B43A7-DEE7-3547-8034-C6CF5A050DCA}" type="pres">
      <dgm:prSet presAssocID="{4B63D4F9-01B3-43BA-8BA8-9D1D4C897234}" presName="thickLine" presStyleLbl="alignNode1" presStyleIdx="8" presStyleCnt="10"/>
      <dgm:spPr/>
    </dgm:pt>
    <dgm:pt modelId="{0393F8DF-D434-1249-ACCF-2DDF95E45B7A}" type="pres">
      <dgm:prSet presAssocID="{4B63D4F9-01B3-43BA-8BA8-9D1D4C897234}" presName="horz1" presStyleCnt="0"/>
      <dgm:spPr/>
    </dgm:pt>
    <dgm:pt modelId="{10473750-2D05-F64F-A37C-C7D5BCB694C7}" type="pres">
      <dgm:prSet presAssocID="{4B63D4F9-01B3-43BA-8BA8-9D1D4C897234}" presName="tx1" presStyleLbl="revTx" presStyleIdx="8" presStyleCnt="10"/>
      <dgm:spPr/>
    </dgm:pt>
    <dgm:pt modelId="{A9B61B53-28C7-A940-9082-181323D73A4A}" type="pres">
      <dgm:prSet presAssocID="{4B63D4F9-01B3-43BA-8BA8-9D1D4C897234}" presName="vert1" presStyleCnt="0"/>
      <dgm:spPr/>
    </dgm:pt>
    <dgm:pt modelId="{9E2D8FB1-FEC9-D541-8D9C-D17916CA4B7E}" type="pres">
      <dgm:prSet presAssocID="{3FE0672E-22FA-4399-A11B-FF0DF9B55860}" presName="thickLine" presStyleLbl="alignNode1" presStyleIdx="9" presStyleCnt="10"/>
      <dgm:spPr/>
    </dgm:pt>
    <dgm:pt modelId="{B5E5BB3E-0319-BC48-A6DF-5003B8B4DB9F}" type="pres">
      <dgm:prSet presAssocID="{3FE0672E-22FA-4399-A11B-FF0DF9B55860}" presName="horz1" presStyleCnt="0"/>
      <dgm:spPr/>
    </dgm:pt>
    <dgm:pt modelId="{C0C4A00A-3902-DB46-985D-97E26F5D7830}" type="pres">
      <dgm:prSet presAssocID="{3FE0672E-22FA-4399-A11B-FF0DF9B55860}" presName="tx1" presStyleLbl="revTx" presStyleIdx="9" presStyleCnt="10"/>
      <dgm:spPr/>
    </dgm:pt>
    <dgm:pt modelId="{0F451B0F-5FFE-1044-AD28-32A4AE303690}" type="pres">
      <dgm:prSet presAssocID="{3FE0672E-22FA-4399-A11B-FF0DF9B55860}" presName="vert1" presStyleCnt="0"/>
      <dgm:spPr/>
    </dgm:pt>
  </dgm:ptLst>
  <dgm:cxnLst>
    <dgm:cxn modelId="{EF76FE0E-51AF-8549-A558-3B9105AB9A21}" type="presOf" srcId="{3FE0672E-22FA-4399-A11B-FF0DF9B55860}" destId="{C0C4A00A-3902-DB46-985D-97E26F5D7830}" srcOrd="0" destOrd="0" presId="urn:microsoft.com/office/officeart/2008/layout/LinedList"/>
    <dgm:cxn modelId="{77FBBE1A-94D1-D54C-959D-A2D408C080E1}" type="presOf" srcId="{1909044D-77C0-49CF-A075-53E594A7A64A}" destId="{B2CF34A9-55F1-C245-BD5F-B65B84F94183}" srcOrd="0" destOrd="0" presId="urn:microsoft.com/office/officeart/2008/layout/LinedList"/>
    <dgm:cxn modelId="{87320728-2503-418D-AB16-D5439D75DA8E}" srcId="{D7565AF4-8B0A-4FFB-8B0B-B0AFD542183C}" destId="{3FE0672E-22FA-4399-A11B-FF0DF9B55860}" srcOrd="9" destOrd="0" parTransId="{AB87AB2B-FBF7-4DB2-8D59-9663EA899CD5}" sibTransId="{172F3C7E-CB6F-42D0-83F3-71F436013066}"/>
    <dgm:cxn modelId="{13B0AA2B-286C-7A4F-AD9F-7E9C852B985F}" type="presOf" srcId="{D7565AF4-8B0A-4FFB-8B0B-B0AFD542183C}" destId="{EC4F7E60-4AAB-8648-86F8-1369E1835D74}" srcOrd="0" destOrd="0" presId="urn:microsoft.com/office/officeart/2008/layout/LinedList"/>
    <dgm:cxn modelId="{A465122C-587F-9F49-9804-DE7045D82CEE}" type="presOf" srcId="{D0E145DD-840E-428E-BBDA-22EF938DAB48}" destId="{CB68D1C8-947E-DD43-841F-E3D333542B39}" srcOrd="0" destOrd="0" presId="urn:microsoft.com/office/officeart/2008/layout/LinedList"/>
    <dgm:cxn modelId="{EBF68F39-FD7E-4AB0-85F6-E1B41A357564}" srcId="{D7565AF4-8B0A-4FFB-8B0B-B0AFD542183C}" destId="{A63C7ABC-3360-448F-9498-2310FD83BEE6}" srcOrd="2" destOrd="0" parTransId="{07C9E886-8ABB-4C1F-AE81-DCE556763F06}" sibTransId="{5F0B021E-1734-434E-B7E6-B335B8A63F6B}"/>
    <dgm:cxn modelId="{097A0C67-E5BA-448D-94C5-B5B968C485FC}" srcId="{D7565AF4-8B0A-4FFB-8B0B-B0AFD542183C}" destId="{D0E145DD-840E-428E-BBDA-22EF938DAB48}" srcOrd="0" destOrd="0" parTransId="{9186CC9C-019C-4C29-A0B4-02E382EAD3B4}" sibTransId="{31462B01-F5FA-4781-A9E9-1E48C6A1BAF3}"/>
    <dgm:cxn modelId="{5501107C-5405-4DC9-8F72-80E8ECA551BF}" srcId="{D7565AF4-8B0A-4FFB-8B0B-B0AFD542183C}" destId="{1909044D-77C0-49CF-A075-53E594A7A64A}" srcOrd="5" destOrd="0" parTransId="{27D04710-ABEF-4531-A386-B48386AB7728}" sibTransId="{C1197F94-8678-4E9D-BAEF-6B0DA31C0C3D}"/>
    <dgm:cxn modelId="{F2937298-D327-674F-92D8-FB2183242F86}" type="presOf" srcId="{CB57483D-3401-429C-B8BC-42CB7993BA0B}" destId="{CF118CC7-1C71-E34A-B23B-E5505AA2CE8D}" srcOrd="0" destOrd="0" presId="urn:microsoft.com/office/officeart/2008/layout/LinedList"/>
    <dgm:cxn modelId="{AAEFF7A3-0484-1341-BD85-2BCFF96CDCC0}" type="presOf" srcId="{A63C7ABC-3360-448F-9498-2310FD83BEE6}" destId="{BFB64155-6E57-1249-B2DA-62EF94F43743}" srcOrd="0" destOrd="0" presId="urn:microsoft.com/office/officeart/2008/layout/LinedList"/>
    <dgm:cxn modelId="{53C54CA9-C8D8-9640-8ADB-B4C12C087C25}" srcId="{D7565AF4-8B0A-4FFB-8B0B-B0AFD542183C}" destId="{C2378013-92F3-2345-AE12-5BCF0B326101}" srcOrd="4" destOrd="0" parTransId="{DF66F4DA-969B-4543-8ED4-58B7BC60BBD6}" sibTransId="{7CC39456-215E-274E-9513-154E9C9368DC}"/>
    <dgm:cxn modelId="{50634EAE-DE32-48DB-9110-FA8084313BFD}" srcId="{D7565AF4-8B0A-4FFB-8B0B-B0AFD542183C}" destId="{4B63D4F9-01B3-43BA-8BA8-9D1D4C897234}" srcOrd="8" destOrd="0" parTransId="{F8534DEB-3B90-4ADD-91C8-16F4EFEF0A85}" sibTransId="{F1E4AA66-0C6F-4728-87E1-D74EFE83D28E}"/>
    <dgm:cxn modelId="{8FD2A2AE-1CA8-3D44-8BF2-6B7875398FC6}" type="presOf" srcId="{62B1807D-5CFF-470E-AC29-05B8DBF7DB24}" destId="{F71DBEBB-34D9-6641-9C10-CC61824B644D}" srcOrd="0" destOrd="0" presId="urn:microsoft.com/office/officeart/2008/layout/LinedList"/>
    <dgm:cxn modelId="{9C9CE0B8-473F-4605-9374-9743542062CF}" srcId="{D7565AF4-8B0A-4FFB-8B0B-B0AFD542183C}" destId="{CB57483D-3401-429C-B8BC-42CB7993BA0B}" srcOrd="7" destOrd="0" parTransId="{BB5A5230-D8F8-454F-9E62-16EC7BEE1408}" sibTransId="{F3DDFC9A-C824-4B9F-95A6-C57C28A58EE0}"/>
    <dgm:cxn modelId="{D3A0F6C1-B755-4ECF-96C4-2C98528A8D46}" srcId="{D7565AF4-8B0A-4FFB-8B0B-B0AFD542183C}" destId="{BF4A4834-FAE1-4DB1-8EDE-7D05A10BA585}" srcOrd="6" destOrd="0" parTransId="{E33DDDC9-2094-4154-935E-6302FD54F6C9}" sibTransId="{3E1FE7C4-2C56-4DBC-9EF9-EC8C69E7616F}"/>
    <dgm:cxn modelId="{1C67A8D1-A562-4FDD-B89C-C553AEDFA45D}" srcId="{D7565AF4-8B0A-4FFB-8B0B-B0AFD542183C}" destId="{62B1807D-5CFF-470E-AC29-05B8DBF7DB24}" srcOrd="1" destOrd="0" parTransId="{83FFD865-C8FA-488B-B795-6DE768DA2684}" sibTransId="{DBD02FE5-BF3A-447E-9B8A-BFB7C5DF2BA4}"/>
    <dgm:cxn modelId="{8571F4D3-3F6C-A048-A31C-7EA01798F9A3}" type="presOf" srcId="{C2378013-92F3-2345-AE12-5BCF0B326101}" destId="{C1C2E151-4B1A-FA41-BA3C-50327B22F66D}" srcOrd="0" destOrd="0" presId="urn:microsoft.com/office/officeart/2008/layout/LinedList"/>
    <dgm:cxn modelId="{194F32D6-E6A2-40B9-9FF2-9BA4CF14099A}" srcId="{D7565AF4-8B0A-4FFB-8B0B-B0AFD542183C}" destId="{71B02B7D-12B5-47B8-AE7C-2A5CCE169758}" srcOrd="3" destOrd="0" parTransId="{12E18059-C21F-4FFB-8FBD-288DCA7B747C}" sibTransId="{9D33EEF6-FE8C-4920-8B4B-B2009C1F59F2}"/>
    <dgm:cxn modelId="{25A447E2-A9E4-284E-A160-7AB5D5F635DE}" type="presOf" srcId="{4B63D4F9-01B3-43BA-8BA8-9D1D4C897234}" destId="{10473750-2D05-F64F-A37C-C7D5BCB694C7}" srcOrd="0" destOrd="0" presId="urn:microsoft.com/office/officeart/2008/layout/LinedList"/>
    <dgm:cxn modelId="{5CB729E5-0376-D546-8945-B7B3D9C48E1F}" type="presOf" srcId="{71B02B7D-12B5-47B8-AE7C-2A5CCE169758}" destId="{E62BA822-5616-5449-B207-E43C889C412D}" srcOrd="0" destOrd="0" presId="urn:microsoft.com/office/officeart/2008/layout/LinedList"/>
    <dgm:cxn modelId="{7751A8ED-A520-AF47-97FA-6E74CF8F4842}" type="presOf" srcId="{BF4A4834-FAE1-4DB1-8EDE-7D05A10BA585}" destId="{DFFC8AFF-E58B-5147-8895-AC107337EB2D}" srcOrd="0" destOrd="0" presId="urn:microsoft.com/office/officeart/2008/layout/LinedList"/>
    <dgm:cxn modelId="{4A4D0A7D-7CBD-1F44-8AA8-7461286D6859}" type="presParOf" srcId="{EC4F7E60-4AAB-8648-86F8-1369E1835D74}" destId="{BCD84779-B16F-1442-BDA2-A02533685D38}" srcOrd="0" destOrd="0" presId="urn:microsoft.com/office/officeart/2008/layout/LinedList"/>
    <dgm:cxn modelId="{4B41FFCF-74A4-E141-B83A-6DBFF80B0FA8}" type="presParOf" srcId="{EC4F7E60-4AAB-8648-86F8-1369E1835D74}" destId="{71CA3007-0994-FD4C-B7C9-C03EA04142C3}" srcOrd="1" destOrd="0" presId="urn:microsoft.com/office/officeart/2008/layout/LinedList"/>
    <dgm:cxn modelId="{8F786DBA-0615-5D45-AA38-137CA2FBCF38}" type="presParOf" srcId="{71CA3007-0994-FD4C-B7C9-C03EA04142C3}" destId="{CB68D1C8-947E-DD43-841F-E3D333542B39}" srcOrd="0" destOrd="0" presId="urn:microsoft.com/office/officeart/2008/layout/LinedList"/>
    <dgm:cxn modelId="{4F27CE8E-52B8-7645-87F7-35CC8F3EBDC0}" type="presParOf" srcId="{71CA3007-0994-FD4C-B7C9-C03EA04142C3}" destId="{878506F7-D5DC-D548-9C49-F02B264DC050}" srcOrd="1" destOrd="0" presId="urn:microsoft.com/office/officeart/2008/layout/LinedList"/>
    <dgm:cxn modelId="{3E328CE1-4C68-B44F-BD2E-BB82DA2F7CB1}" type="presParOf" srcId="{EC4F7E60-4AAB-8648-86F8-1369E1835D74}" destId="{F9D12612-11D3-DC47-A3B3-63C6F4DB4575}" srcOrd="2" destOrd="0" presId="urn:microsoft.com/office/officeart/2008/layout/LinedList"/>
    <dgm:cxn modelId="{1D22B585-E860-1D44-862B-D8CC62E9CE6C}" type="presParOf" srcId="{EC4F7E60-4AAB-8648-86F8-1369E1835D74}" destId="{5BA7DEEF-C6DF-EC44-AE9E-B42043860730}" srcOrd="3" destOrd="0" presId="urn:microsoft.com/office/officeart/2008/layout/LinedList"/>
    <dgm:cxn modelId="{B4636BD3-7DE6-1C4C-A4DE-C2DF9629D515}" type="presParOf" srcId="{5BA7DEEF-C6DF-EC44-AE9E-B42043860730}" destId="{F71DBEBB-34D9-6641-9C10-CC61824B644D}" srcOrd="0" destOrd="0" presId="urn:microsoft.com/office/officeart/2008/layout/LinedList"/>
    <dgm:cxn modelId="{5E02B38E-D240-6842-A849-EF312B9D1C9C}" type="presParOf" srcId="{5BA7DEEF-C6DF-EC44-AE9E-B42043860730}" destId="{96838043-DAA6-A340-B5BF-DA6DDD61DFE3}" srcOrd="1" destOrd="0" presId="urn:microsoft.com/office/officeart/2008/layout/LinedList"/>
    <dgm:cxn modelId="{037A3FC1-F090-4B4C-B024-5F3EA7041DAC}" type="presParOf" srcId="{EC4F7E60-4AAB-8648-86F8-1369E1835D74}" destId="{8724E1A2-46C2-E54A-AA06-2B1BC82780D5}" srcOrd="4" destOrd="0" presId="urn:microsoft.com/office/officeart/2008/layout/LinedList"/>
    <dgm:cxn modelId="{527D6EE7-FFCA-F444-9223-7151E7ADB34A}" type="presParOf" srcId="{EC4F7E60-4AAB-8648-86F8-1369E1835D74}" destId="{E1F21129-8359-6B4E-BE47-120B200DF45A}" srcOrd="5" destOrd="0" presId="urn:microsoft.com/office/officeart/2008/layout/LinedList"/>
    <dgm:cxn modelId="{368881F3-E788-3947-A1C4-8DF0A88CAEFF}" type="presParOf" srcId="{E1F21129-8359-6B4E-BE47-120B200DF45A}" destId="{BFB64155-6E57-1249-B2DA-62EF94F43743}" srcOrd="0" destOrd="0" presId="urn:microsoft.com/office/officeart/2008/layout/LinedList"/>
    <dgm:cxn modelId="{FB5975A8-F577-0C47-B09F-1ED62123BC67}" type="presParOf" srcId="{E1F21129-8359-6B4E-BE47-120B200DF45A}" destId="{0A5F669F-C9F7-F74E-BE32-E34DF439E0F9}" srcOrd="1" destOrd="0" presId="urn:microsoft.com/office/officeart/2008/layout/LinedList"/>
    <dgm:cxn modelId="{84FC9AEB-F6B5-AD4E-B215-9EF542F2728B}" type="presParOf" srcId="{EC4F7E60-4AAB-8648-86F8-1369E1835D74}" destId="{E0DBBC33-CCD7-0E49-85C5-868B229F05D3}" srcOrd="6" destOrd="0" presId="urn:microsoft.com/office/officeart/2008/layout/LinedList"/>
    <dgm:cxn modelId="{6ADF9BAB-B2AC-8349-80BC-FEEF7ECE0D78}" type="presParOf" srcId="{EC4F7E60-4AAB-8648-86F8-1369E1835D74}" destId="{D6E4E454-2436-604B-970E-180483016206}" srcOrd="7" destOrd="0" presId="urn:microsoft.com/office/officeart/2008/layout/LinedList"/>
    <dgm:cxn modelId="{CA19BA2A-B1A1-E744-BBF0-C43EE4AD53DE}" type="presParOf" srcId="{D6E4E454-2436-604B-970E-180483016206}" destId="{E62BA822-5616-5449-B207-E43C889C412D}" srcOrd="0" destOrd="0" presId="urn:microsoft.com/office/officeart/2008/layout/LinedList"/>
    <dgm:cxn modelId="{AD5ED351-90C6-8643-8FAD-69A2A0429497}" type="presParOf" srcId="{D6E4E454-2436-604B-970E-180483016206}" destId="{652D4115-D8F3-964A-BE37-6E097F4B6421}" srcOrd="1" destOrd="0" presId="urn:microsoft.com/office/officeart/2008/layout/LinedList"/>
    <dgm:cxn modelId="{52C87446-ED00-814C-9FA6-8F6804E557EC}" type="presParOf" srcId="{EC4F7E60-4AAB-8648-86F8-1369E1835D74}" destId="{BF2F5B2D-075D-C940-B2A1-D6B8C8093B0A}" srcOrd="8" destOrd="0" presId="urn:microsoft.com/office/officeart/2008/layout/LinedList"/>
    <dgm:cxn modelId="{09CCBFE6-69B1-194D-921F-639595081052}" type="presParOf" srcId="{EC4F7E60-4AAB-8648-86F8-1369E1835D74}" destId="{59EA8F62-BA18-4047-B2FC-A3BF7693C69E}" srcOrd="9" destOrd="0" presId="urn:microsoft.com/office/officeart/2008/layout/LinedList"/>
    <dgm:cxn modelId="{2169CF61-7F20-4E43-8F41-185C02611CAE}" type="presParOf" srcId="{59EA8F62-BA18-4047-B2FC-A3BF7693C69E}" destId="{C1C2E151-4B1A-FA41-BA3C-50327B22F66D}" srcOrd="0" destOrd="0" presId="urn:microsoft.com/office/officeart/2008/layout/LinedList"/>
    <dgm:cxn modelId="{0571E8B8-5846-CF46-994F-2E741889960E}" type="presParOf" srcId="{59EA8F62-BA18-4047-B2FC-A3BF7693C69E}" destId="{FE63534A-4B41-B645-A096-C5521DE44F37}" srcOrd="1" destOrd="0" presId="urn:microsoft.com/office/officeart/2008/layout/LinedList"/>
    <dgm:cxn modelId="{C35D1B50-AF07-7346-8E08-105C96DAA445}" type="presParOf" srcId="{EC4F7E60-4AAB-8648-86F8-1369E1835D74}" destId="{64192AFD-A84B-DF4F-929F-6791DFDF56DA}" srcOrd="10" destOrd="0" presId="urn:microsoft.com/office/officeart/2008/layout/LinedList"/>
    <dgm:cxn modelId="{6C50562F-C4FE-2A4F-8589-4CDF50082F03}" type="presParOf" srcId="{EC4F7E60-4AAB-8648-86F8-1369E1835D74}" destId="{60CEDAA2-C47C-A640-B435-D74A7BEBA00E}" srcOrd="11" destOrd="0" presId="urn:microsoft.com/office/officeart/2008/layout/LinedList"/>
    <dgm:cxn modelId="{3AFD5AD5-6CC2-9C43-8502-902384537B6B}" type="presParOf" srcId="{60CEDAA2-C47C-A640-B435-D74A7BEBA00E}" destId="{B2CF34A9-55F1-C245-BD5F-B65B84F94183}" srcOrd="0" destOrd="0" presId="urn:microsoft.com/office/officeart/2008/layout/LinedList"/>
    <dgm:cxn modelId="{4FA0B75B-010D-AA43-8338-1E104D6D31FA}" type="presParOf" srcId="{60CEDAA2-C47C-A640-B435-D74A7BEBA00E}" destId="{FFF7CE44-F719-AE48-A0FA-F38DD61FEC40}" srcOrd="1" destOrd="0" presId="urn:microsoft.com/office/officeart/2008/layout/LinedList"/>
    <dgm:cxn modelId="{8147DD1E-35BD-E541-8971-108D85D5151A}" type="presParOf" srcId="{EC4F7E60-4AAB-8648-86F8-1369E1835D74}" destId="{9C1D9B81-28B8-4F4D-8DD9-17CDB36281F1}" srcOrd="12" destOrd="0" presId="urn:microsoft.com/office/officeart/2008/layout/LinedList"/>
    <dgm:cxn modelId="{77B63363-D488-0545-97BA-251631DF9B1F}" type="presParOf" srcId="{EC4F7E60-4AAB-8648-86F8-1369E1835D74}" destId="{3F3879C5-49AE-1244-81DA-32C5A5EC2DCC}" srcOrd="13" destOrd="0" presId="urn:microsoft.com/office/officeart/2008/layout/LinedList"/>
    <dgm:cxn modelId="{AE4F778D-C083-A345-8CB0-8D8E905F815A}" type="presParOf" srcId="{3F3879C5-49AE-1244-81DA-32C5A5EC2DCC}" destId="{DFFC8AFF-E58B-5147-8895-AC107337EB2D}" srcOrd="0" destOrd="0" presId="urn:microsoft.com/office/officeart/2008/layout/LinedList"/>
    <dgm:cxn modelId="{C2DAE4E5-F45C-0A40-A954-EA51E322D6E8}" type="presParOf" srcId="{3F3879C5-49AE-1244-81DA-32C5A5EC2DCC}" destId="{55E88F92-738D-9E4C-A700-DED2121C2EA7}" srcOrd="1" destOrd="0" presId="urn:microsoft.com/office/officeart/2008/layout/LinedList"/>
    <dgm:cxn modelId="{0CC54206-0B21-D34E-A814-D684BB6CF1B1}" type="presParOf" srcId="{EC4F7E60-4AAB-8648-86F8-1369E1835D74}" destId="{085E89EA-C9BB-D14D-98E2-7EF910FCEC5E}" srcOrd="14" destOrd="0" presId="urn:microsoft.com/office/officeart/2008/layout/LinedList"/>
    <dgm:cxn modelId="{B511AFD7-F758-9244-AEF2-3A2EBCE70FFE}" type="presParOf" srcId="{EC4F7E60-4AAB-8648-86F8-1369E1835D74}" destId="{B2CC3F82-8923-BB4D-9714-0FE48A602559}" srcOrd="15" destOrd="0" presId="urn:microsoft.com/office/officeart/2008/layout/LinedList"/>
    <dgm:cxn modelId="{72427838-A9EA-7F41-AE96-D49988EE349C}" type="presParOf" srcId="{B2CC3F82-8923-BB4D-9714-0FE48A602559}" destId="{CF118CC7-1C71-E34A-B23B-E5505AA2CE8D}" srcOrd="0" destOrd="0" presId="urn:microsoft.com/office/officeart/2008/layout/LinedList"/>
    <dgm:cxn modelId="{4932D1EF-F22C-0E49-ACBB-D0C7E67A216C}" type="presParOf" srcId="{B2CC3F82-8923-BB4D-9714-0FE48A602559}" destId="{34A3C4A3-9B5D-7542-940D-344836E6F454}" srcOrd="1" destOrd="0" presId="urn:microsoft.com/office/officeart/2008/layout/LinedList"/>
    <dgm:cxn modelId="{950C1C2A-D363-964C-AA7B-0AD7CC186830}" type="presParOf" srcId="{EC4F7E60-4AAB-8648-86F8-1369E1835D74}" destId="{8C2B43A7-DEE7-3547-8034-C6CF5A050DCA}" srcOrd="16" destOrd="0" presId="urn:microsoft.com/office/officeart/2008/layout/LinedList"/>
    <dgm:cxn modelId="{314FB69D-C9E6-6D43-A77C-B6BB1A907BE5}" type="presParOf" srcId="{EC4F7E60-4AAB-8648-86F8-1369E1835D74}" destId="{0393F8DF-D434-1249-ACCF-2DDF95E45B7A}" srcOrd="17" destOrd="0" presId="urn:microsoft.com/office/officeart/2008/layout/LinedList"/>
    <dgm:cxn modelId="{DB351092-5ED2-3C40-8AD0-D69B734326CA}" type="presParOf" srcId="{0393F8DF-D434-1249-ACCF-2DDF95E45B7A}" destId="{10473750-2D05-F64F-A37C-C7D5BCB694C7}" srcOrd="0" destOrd="0" presId="urn:microsoft.com/office/officeart/2008/layout/LinedList"/>
    <dgm:cxn modelId="{C9EE544B-0484-E647-B5B4-D2F00B23E926}" type="presParOf" srcId="{0393F8DF-D434-1249-ACCF-2DDF95E45B7A}" destId="{A9B61B53-28C7-A940-9082-181323D73A4A}" srcOrd="1" destOrd="0" presId="urn:microsoft.com/office/officeart/2008/layout/LinedList"/>
    <dgm:cxn modelId="{668F60F7-8E49-EC41-BD7B-14DCAEC7D58D}" type="presParOf" srcId="{EC4F7E60-4AAB-8648-86F8-1369E1835D74}" destId="{9E2D8FB1-FEC9-D541-8D9C-D17916CA4B7E}" srcOrd="18" destOrd="0" presId="urn:microsoft.com/office/officeart/2008/layout/LinedList"/>
    <dgm:cxn modelId="{E49954B7-D264-E94F-A049-C2D03B520FE1}" type="presParOf" srcId="{EC4F7E60-4AAB-8648-86F8-1369E1835D74}" destId="{B5E5BB3E-0319-BC48-A6DF-5003B8B4DB9F}" srcOrd="19" destOrd="0" presId="urn:microsoft.com/office/officeart/2008/layout/LinedList"/>
    <dgm:cxn modelId="{ADDE7CA1-347B-D240-8EBB-01C4E323F2D4}" type="presParOf" srcId="{B5E5BB3E-0319-BC48-A6DF-5003B8B4DB9F}" destId="{C0C4A00A-3902-DB46-985D-97E26F5D7830}" srcOrd="0" destOrd="0" presId="urn:microsoft.com/office/officeart/2008/layout/LinedList"/>
    <dgm:cxn modelId="{ED97639F-8FA8-E949-A3B4-1FCE19FFA2EC}" type="presParOf" srcId="{B5E5BB3E-0319-BC48-A6DF-5003B8B4DB9F}" destId="{0F451B0F-5FFE-1044-AD28-32A4AE30369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5FC072-E9EF-4B3A-8F39-0F535BB85998}"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0BE5E24-C742-4C2E-981F-7AAECB6F2CE3}">
      <dgm:prSet/>
      <dgm:spPr/>
      <dgm:t>
        <a:bodyPr/>
        <a:lstStyle/>
        <a:p>
          <a:r>
            <a:rPr lang="en-US" dirty="0"/>
            <a:t>Communicate Arduino program with </a:t>
          </a:r>
          <a:r>
            <a:rPr lang="en-US" dirty="0" err="1"/>
            <a:t>NodeMCU</a:t>
          </a:r>
          <a:r>
            <a:rPr lang="en-US" dirty="0"/>
            <a:t> through serial connection -JSON</a:t>
          </a:r>
        </a:p>
      </dgm:t>
    </dgm:pt>
    <dgm:pt modelId="{5A75C1A6-8C10-4C18-9DF8-28959B4D0EA5}" type="parTrans" cxnId="{639727DB-894F-47BF-9A67-38D1CE060BE0}">
      <dgm:prSet/>
      <dgm:spPr/>
      <dgm:t>
        <a:bodyPr/>
        <a:lstStyle/>
        <a:p>
          <a:endParaRPr lang="en-US"/>
        </a:p>
      </dgm:t>
    </dgm:pt>
    <dgm:pt modelId="{2452EE52-6544-4F75-AB03-CB1C0DACABF5}" type="sibTrans" cxnId="{639727DB-894F-47BF-9A67-38D1CE060BE0}">
      <dgm:prSet/>
      <dgm:spPr/>
      <dgm:t>
        <a:bodyPr/>
        <a:lstStyle/>
        <a:p>
          <a:endParaRPr lang="en-US"/>
        </a:p>
      </dgm:t>
    </dgm:pt>
    <dgm:pt modelId="{AB5F3BB7-2781-46F5-A9E1-9A776CCA6DDD}">
      <dgm:prSet/>
      <dgm:spPr/>
      <dgm:t>
        <a:bodyPr/>
        <a:lstStyle/>
        <a:p>
          <a:r>
            <a:rPr lang="en-US"/>
            <a:t>Integrate Wifi Module with local client</a:t>
          </a:r>
        </a:p>
      </dgm:t>
    </dgm:pt>
    <dgm:pt modelId="{7066FCFF-ACFF-41CD-8EC0-AB811B097893}" type="parTrans" cxnId="{2B21E0B0-55D0-4C39-BCFE-4A45818BAEE0}">
      <dgm:prSet/>
      <dgm:spPr/>
      <dgm:t>
        <a:bodyPr/>
        <a:lstStyle/>
        <a:p>
          <a:endParaRPr lang="en-US"/>
        </a:p>
      </dgm:t>
    </dgm:pt>
    <dgm:pt modelId="{F51237EB-E63F-4D3A-AC3C-3265DF360857}" type="sibTrans" cxnId="{2B21E0B0-55D0-4C39-BCFE-4A45818BAEE0}">
      <dgm:prSet/>
      <dgm:spPr/>
      <dgm:t>
        <a:bodyPr/>
        <a:lstStyle/>
        <a:p>
          <a:endParaRPr lang="en-US"/>
        </a:p>
      </dgm:t>
    </dgm:pt>
    <dgm:pt modelId="{97EF3793-5D30-4FDB-A8E7-B854E0E278CC}">
      <dgm:prSet/>
      <dgm:spPr/>
      <dgm:t>
        <a:bodyPr/>
        <a:lstStyle/>
        <a:p>
          <a:r>
            <a:rPr lang="en-US"/>
            <a:t>Connection from local host to web server </a:t>
          </a:r>
        </a:p>
      </dgm:t>
    </dgm:pt>
    <dgm:pt modelId="{76C7F771-CACC-47B8-953A-F15B3DE8D491}" type="parTrans" cxnId="{26233CDE-556A-4861-B521-661B24F64EF6}">
      <dgm:prSet/>
      <dgm:spPr/>
      <dgm:t>
        <a:bodyPr/>
        <a:lstStyle/>
        <a:p>
          <a:endParaRPr lang="en-US"/>
        </a:p>
      </dgm:t>
    </dgm:pt>
    <dgm:pt modelId="{87A1F222-A51F-4C04-AD05-4BEE6CE5FAE2}" type="sibTrans" cxnId="{26233CDE-556A-4861-B521-661B24F64EF6}">
      <dgm:prSet/>
      <dgm:spPr/>
      <dgm:t>
        <a:bodyPr/>
        <a:lstStyle/>
        <a:p>
          <a:endParaRPr lang="en-US"/>
        </a:p>
      </dgm:t>
    </dgm:pt>
    <dgm:pt modelId="{9A2AA0A5-ADFA-4451-87D7-796B3C3A531C}">
      <dgm:prSet/>
      <dgm:spPr/>
      <dgm:t>
        <a:bodyPr/>
        <a:lstStyle/>
        <a:p>
          <a:r>
            <a:rPr lang="en-US" dirty="0"/>
            <a:t>Processing the weights received in required format</a:t>
          </a:r>
        </a:p>
      </dgm:t>
    </dgm:pt>
    <dgm:pt modelId="{68E37D07-0CFC-46E0-BB1A-E225C99FDB65}" type="parTrans" cxnId="{6248BDAD-B313-43CC-9FB9-AC832151FF79}">
      <dgm:prSet/>
      <dgm:spPr/>
      <dgm:t>
        <a:bodyPr/>
        <a:lstStyle/>
        <a:p>
          <a:endParaRPr lang="en-US"/>
        </a:p>
      </dgm:t>
    </dgm:pt>
    <dgm:pt modelId="{D8F038F6-DDCB-4005-8651-3AC2D2FAE145}" type="sibTrans" cxnId="{6248BDAD-B313-43CC-9FB9-AC832151FF79}">
      <dgm:prSet/>
      <dgm:spPr/>
      <dgm:t>
        <a:bodyPr/>
        <a:lstStyle/>
        <a:p>
          <a:endParaRPr lang="en-US"/>
        </a:p>
      </dgm:t>
    </dgm:pt>
    <dgm:pt modelId="{410F97C3-E020-4B81-97FA-03A9D4B960F5}">
      <dgm:prSet/>
      <dgm:spPr/>
      <dgm:t>
        <a:bodyPr/>
        <a:lstStyle/>
        <a:p>
          <a:r>
            <a:rPr lang="en-US"/>
            <a:t>Transfer data between the web server pages</a:t>
          </a:r>
        </a:p>
      </dgm:t>
    </dgm:pt>
    <dgm:pt modelId="{8622F32A-7F73-4066-A846-1C435B922640}" type="parTrans" cxnId="{682CAE2E-719A-49B2-8E4C-E4032AAF3901}">
      <dgm:prSet/>
      <dgm:spPr/>
      <dgm:t>
        <a:bodyPr/>
        <a:lstStyle/>
        <a:p>
          <a:endParaRPr lang="en-US"/>
        </a:p>
      </dgm:t>
    </dgm:pt>
    <dgm:pt modelId="{B7E1A1CC-8AB3-4A90-8637-DC72E057F40A}" type="sibTrans" cxnId="{682CAE2E-719A-49B2-8E4C-E4032AAF3901}">
      <dgm:prSet/>
      <dgm:spPr/>
      <dgm:t>
        <a:bodyPr/>
        <a:lstStyle/>
        <a:p>
          <a:endParaRPr lang="en-US"/>
        </a:p>
      </dgm:t>
    </dgm:pt>
    <dgm:pt modelId="{08C1A69A-299E-4DE9-BE80-A0B23B3008DD}">
      <dgm:prSet/>
      <dgm:spPr/>
      <dgm:t>
        <a:bodyPr/>
        <a:lstStyle/>
        <a:p>
          <a:r>
            <a:rPr lang="en-US"/>
            <a:t>Connect the web server with database</a:t>
          </a:r>
        </a:p>
      </dgm:t>
    </dgm:pt>
    <dgm:pt modelId="{2F8EFC9F-0CE6-4335-9184-4B2AE75E41FC}" type="parTrans" cxnId="{15213F59-8833-4946-99BC-0D894C61EDE7}">
      <dgm:prSet/>
      <dgm:spPr/>
      <dgm:t>
        <a:bodyPr/>
        <a:lstStyle/>
        <a:p>
          <a:endParaRPr lang="en-US"/>
        </a:p>
      </dgm:t>
    </dgm:pt>
    <dgm:pt modelId="{CF80FB76-203A-4E67-A189-C268FF06CCC3}" type="sibTrans" cxnId="{15213F59-8833-4946-99BC-0D894C61EDE7}">
      <dgm:prSet/>
      <dgm:spPr/>
      <dgm:t>
        <a:bodyPr/>
        <a:lstStyle/>
        <a:p>
          <a:endParaRPr lang="en-US"/>
        </a:p>
      </dgm:t>
    </dgm:pt>
    <dgm:pt modelId="{720A15B7-EA97-42BD-8317-5595C6AF17EA}">
      <dgm:prSet/>
      <dgm:spPr/>
      <dgm:t>
        <a:bodyPr/>
        <a:lstStyle/>
        <a:p>
          <a:r>
            <a:rPr lang="en-US"/>
            <a:t>Process the inputs against standards to get resultants</a:t>
          </a:r>
        </a:p>
      </dgm:t>
    </dgm:pt>
    <dgm:pt modelId="{7B69219D-E496-466E-A448-722233A064CE}" type="parTrans" cxnId="{E9C056D6-EC6E-4832-A87D-1A403620A211}">
      <dgm:prSet/>
      <dgm:spPr/>
      <dgm:t>
        <a:bodyPr/>
        <a:lstStyle/>
        <a:p>
          <a:endParaRPr lang="en-US"/>
        </a:p>
      </dgm:t>
    </dgm:pt>
    <dgm:pt modelId="{59BA6F53-2032-4053-9D39-D429F68D9780}" type="sibTrans" cxnId="{E9C056D6-EC6E-4832-A87D-1A403620A211}">
      <dgm:prSet/>
      <dgm:spPr/>
      <dgm:t>
        <a:bodyPr/>
        <a:lstStyle/>
        <a:p>
          <a:endParaRPr lang="en-US"/>
        </a:p>
      </dgm:t>
    </dgm:pt>
    <dgm:pt modelId="{60A6D231-9B34-5C4E-BE20-4DFE43FBEE86}">
      <dgm:prSet/>
      <dgm:spPr/>
      <dgm:t>
        <a:bodyPr/>
        <a:lstStyle/>
        <a:p>
          <a:r>
            <a:rPr lang="en-GB"/>
            <a:t>Receive weight from Arduino Program Dynamically</a:t>
          </a:r>
        </a:p>
      </dgm:t>
    </dgm:pt>
    <dgm:pt modelId="{8CB4A40D-A15F-E144-9D2F-000BE5C186EE}" type="parTrans" cxnId="{37A0973A-BE3C-4B42-AAB2-4A6CD7983F75}">
      <dgm:prSet/>
      <dgm:spPr/>
      <dgm:t>
        <a:bodyPr/>
        <a:lstStyle/>
        <a:p>
          <a:endParaRPr lang="en-GB"/>
        </a:p>
      </dgm:t>
    </dgm:pt>
    <dgm:pt modelId="{66D18D01-EA8D-DA48-8366-FB2F535F951D}" type="sibTrans" cxnId="{37A0973A-BE3C-4B42-AAB2-4A6CD7983F75}">
      <dgm:prSet/>
      <dgm:spPr/>
      <dgm:t>
        <a:bodyPr/>
        <a:lstStyle/>
        <a:p>
          <a:endParaRPr lang="en-GB"/>
        </a:p>
      </dgm:t>
    </dgm:pt>
    <dgm:pt modelId="{2D8105DE-062B-479B-B979-DD4EFD26BE23}" type="pres">
      <dgm:prSet presAssocID="{A55FC072-E9EF-4B3A-8F39-0F535BB85998}" presName="root" presStyleCnt="0">
        <dgm:presLayoutVars>
          <dgm:dir/>
          <dgm:resizeHandles val="exact"/>
        </dgm:presLayoutVars>
      </dgm:prSet>
      <dgm:spPr/>
    </dgm:pt>
    <dgm:pt modelId="{71F8877C-82BD-40F9-AE64-7D1D57344CD3}" type="pres">
      <dgm:prSet presAssocID="{A55FC072-E9EF-4B3A-8F39-0F535BB85998}" presName="container" presStyleCnt="0">
        <dgm:presLayoutVars>
          <dgm:dir/>
          <dgm:resizeHandles val="exact"/>
        </dgm:presLayoutVars>
      </dgm:prSet>
      <dgm:spPr/>
    </dgm:pt>
    <dgm:pt modelId="{829CDBC1-553A-4215-BC60-E34E536E89A1}" type="pres">
      <dgm:prSet presAssocID="{E0BE5E24-C742-4C2E-981F-7AAECB6F2CE3}" presName="compNode" presStyleCnt="0"/>
      <dgm:spPr/>
    </dgm:pt>
    <dgm:pt modelId="{64C8676D-88E7-4D02-81C8-C1A2DF1B376C}" type="pres">
      <dgm:prSet presAssocID="{E0BE5E24-C742-4C2E-981F-7AAECB6F2CE3}" presName="iconBgRect" presStyleLbl="bgShp" presStyleIdx="0" presStyleCnt="8"/>
      <dgm:spPr/>
    </dgm:pt>
    <dgm:pt modelId="{DD368DD9-9FC9-4F33-AACE-34B29269DC31}" type="pres">
      <dgm:prSet presAssocID="{E0BE5E24-C742-4C2E-981F-7AAECB6F2CE3}"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9F3AAB39-C59D-46A0-B0D9-66E897B77F07}" type="pres">
      <dgm:prSet presAssocID="{E0BE5E24-C742-4C2E-981F-7AAECB6F2CE3}" presName="spaceRect" presStyleCnt="0"/>
      <dgm:spPr/>
    </dgm:pt>
    <dgm:pt modelId="{038EC300-9B53-49A0-9D24-D40869893CD6}" type="pres">
      <dgm:prSet presAssocID="{E0BE5E24-C742-4C2E-981F-7AAECB6F2CE3}" presName="textRect" presStyleLbl="revTx" presStyleIdx="0" presStyleCnt="8" custScaleX="112003" custScaleY="113296">
        <dgm:presLayoutVars>
          <dgm:chMax val="1"/>
          <dgm:chPref val="1"/>
        </dgm:presLayoutVars>
      </dgm:prSet>
      <dgm:spPr/>
    </dgm:pt>
    <dgm:pt modelId="{300C86BD-16F6-413C-BBA5-7F1FAEC274D2}" type="pres">
      <dgm:prSet presAssocID="{2452EE52-6544-4F75-AB03-CB1C0DACABF5}" presName="sibTrans" presStyleLbl="sibTrans2D1" presStyleIdx="0" presStyleCnt="0"/>
      <dgm:spPr/>
    </dgm:pt>
    <dgm:pt modelId="{DDC191F2-E577-44CA-8C9D-75980F6389EB}" type="pres">
      <dgm:prSet presAssocID="{AB5F3BB7-2781-46F5-A9E1-9A776CCA6DDD}" presName="compNode" presStyleCnt="0"/>
      <dgm:spPr/>
    </dgm:pt>
    <dgm:pt modelId="{FF80AC36-F4E1-43DB-8D09-98FF50A62211}" type="pres">
      <dgm:prSet presAssocID="{AB5F3BB7-2781-46F5-A9E1-9A776CCA6DDD}" presName="iconBgRect" presStyleLbl="bgShp" presStyleIdx="1" presStyleCnt="8"/>
      <dgm:spPr/>
    </dgm:pt>
    <dgm:pt modelId="{514E1C20-3229-413A-8661-6CAAB2125ED9}" type="pres">
      <dgm:prSet presAssocID="{AB5F3BB7-2781-46F5-A9E1-9A776CCA6DDD}"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Fi"/>
        </a:ext>
      </dgm:extLst>
    </dgm:pt>
    <dgm:pt modelId="{2A9B07B6-6427-45C1-9729-F761DACDCE17}" type="pres">
      <dgm:prSet presAssocID="{AB5F3BB7-2781-46F5-A9E1-9A776CCA6DDD}" presName="spaceRect" presStyleCnt="0"/>
      <dgm:spPr/>
    </dgm:pt>
    <dgm:pt modelId="{464BB640-645E-4794-802C-F3740C33029E}" type="pres">
      <dgm:prSet presAssocID="{AB5F3BB7-2781-46F5-A9E1-9A776CCA6DDD}" presName="textRect" presStyleLbl="revTx" presStyleIdx="1" presStyleCnt="8">
        <dgm:presLayoutVars>
          <dgm:chMax val="1"/>
          <dgm:chPref val="1"/>
        </dgm:presLayoutVars>
      </dgm:prSet>
      <dgm:spPr/>
    </dgm:pt>
    <dgm:pt modelId="{B9D76E5D-0160-4175-9D56-835A06E0CDD8}" type="pres">
      <dgm:prSet presAssocID="{F51237EB-E63F-4D3A-AC3C-3265DF360857}" presName="sibTrans" presStyleLbl="sibTrans2D1" presStyleIdx="0" presStyleCnt="0"/>
      <dgm:spPr/>
    </dgm:pt>
    <dgm:pt modelId="{BB09EC52-2013-42E0-8F2B-2617B8D9895F}" type="pres">
      <dgm:prSet presAssocID="{97EF3793-5D30-4FDB-A8E7-B854E0E278CC}" presName="compNode" presStyleCnt="0"/>
      <dgm:spPr/>
    </dgm:pt>
    <dgm:pt modelId="{62C97694-C560-43B3-8A84-FDB9610756BD}" type="pres">
      <dgm:prSet presAssocID="{97EF3793-5D30-4FDB-A8E7-B854E0E278CC}" presName="iconBgRect" presStyleLbl="bgShp" presStyleIdx="2" presStyleCnt="8"/>
      <dgm:spPr/>
    </dgm:pt>
    <dgm:pt modelId="{FBAA98AC-AE17-4710-8FF8-61A555D6F800}" type="pres">
      <dgm:prSet presAssocID="{97EF3793-5D30-4FDB-A8E7-B854E0E278CC}"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BEA6D3A9-DE4A-45CC-986C-3AAE77A6AC10}" type="pres">
      <dgm:prSet presAssocID="{97EF3793-5D30-4FDB-A8E7-B854E0E278CC}" presName="spaceRect" presStyleCnt="0"/>
      <dgm:spPr/>
    </dgm:pt>
    <dgm:pt modelId="{462397B4-4602-49F9-98FF-1A85CE7F8007}" type="pres">
      <dgm:prSet presAssocID="{97EF3793-5D30-4FDB-A8E7-B854E0E278CC}" presName="textRect" presStyleLbl="revTx" presStyleIdx="2" presStyleCnt="8">
        <dgm:presLayoutVars>
          <dgm:chMax val="1"/>
          <dgm:chPref val="1"/>
        </dgm:presLayoutVars>
      </dgm:prSet>
      <dgm:spPr/>
    </dgm:pt>
    <dgm:pt modelId="{51A087A4-926D-472E-AA1C-AD64D39248BD}" type="pres">
      <dgm:prSet presAssocID="{87A1F222-A51F-4C04-AD05-4BEE6CE5FAE2}" presName="sibTrans" presStyleLbl="sibTrans2D1" presStyleIdx="0" presStyleCnt="0"/>
      <dgm:spPr/>
    </dgm:pt>
    <dgm:pt modelId="{EF605E7E-D294-DD40-A8BF-9AB4BEB61E64}" type="pres">
      <dgm:prSet presAssocID="{60A6D231-9B34-5C4E-BE20-4DFE43FBEE86}" presName="compNode" presStyleCnt="0"/>
      <dgm:spPr/>
    </dgm:pt>
    <dgm:pt modelId="{CDA2BC58-8963-E949-B7EC-2162B6EE2636}" type="pres">
      <dgm:prSet presAssocID="{60A6D231-9B34-5C4E-BE20-4DFE43FBEE86}" presName="iconBgRect" presStyleLbl="bgShp" presStyleIdx="3" presStyleCnt="8"/>
      <dgm:spPr/>
    </dgm:pt>
    <dgm:pt modelId="{1464E982-E565-B241-BC52-C3D40D770938}" type="pres">
      <dgm:prSet presAssocID="{60A6D231-9B34-5C4E-BE20-4DFE43FBEE86}" presName="iconRect" presStyleLbl="node1" presStyleIdx="3" presStyleCnt="8"/>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pt>
    <dgm:pt modelId="{1AD61F65-0BE4-694B-A499-D75ED1D01453}" type="pres">
      <dgm:prSet presAssocID="{60A6D231-9B34-5C4E-BE20-4DFE43FBEE86}" presName="spaceRect" presStyleCnt="0"/>
      <dgm:spPr/>
    </dgm:pt>
    <dgm:pt modelId="{3F850F65-5894-9B47-8DD0-00A400A90F62}" type="pres">
      <dgm:prSet presAssocID="{60A6D231-9B34-5C4E-BE20-4DFE43FBEE86}" presName="textRect" presStyleLbl="revTx" presStyleIdx="3" presStyleCnt="8" custScaleX="101217" custScaleY="109350">
        <dgm:presLayoutVars>
          <dgm:chMax val="1"/>
          <dgm:chPref val="1"/>
        </dgm:presLayoutVars>
      </dgm:prSet>
      <dgm:spPr/>
    </dgm:pt>
    <dgm:pt modelId="{672401B4-6AE8-5F46-8571-80D1237C50C3}" type="pres">
      <dgm:prSet presAssocID="{66D18D01-EA8D-DA48-8366-FB2F535F951D}" presName="sibTrans" presStyleLbl="sibTrans2D1" presStyleIdx="0" presStyleCnt="0"/>
      <dgm:spPr/>
    </dgm:pt>
    <dgm:pt modelId="{A2B01E08-8716-4D44-9FBE-C3DECE3A6530}" type="pres">
      <dgm:prSet presAssocID="{9A2AA0A5-ADFA-4451-87D7-796B3C3A531C}" presName="compNode" presStyleCnt="0"/>
      <dgm:spPr/>
    </dgm:pt>
    <dgm:pt modelId="{E5E879AC-CF39-4571-958B-CC1DEFDF2BE7}" type="pres">
      <dgm:prSet presAssocID="{9A2AA0A5-ADFA-4451-87D7-796B3C3A531C}" presName="iconBgRect" presStyleLbl="bgShp" presStyleIdx="4" presStyleCnt="8"/>
      <dgm:spPr/>
    </dgm:pt>
    <dgm:pt modelId="{F06E9672-426C-493E-8C97-2ABE0D9BA1DB}" type="pres">
      <dgm:prSet presAssocID="{9A2AA0A5-ADFA-4451-87D7-796B3C3A531C}" presName="iconRect" presStyleLbl="node1" presStyleIdx="4"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list"/>
        </a:ext>
      </dgm:extLst>
    </dgm:pt>
    <dgm:pt modelId="{377DAD40-366E-4E64-B190-61CC5176ED1A}" type="pres">
      <dgm:prSet presAssocID="{9A2AA0A5-ADFA-4451-87D7-796B3C3A531C}" presName="spaceRect" presStyleCnt="0"/>
      <dgm:spPr/>
    </dgm:pt>
    <dgm:pt modelId="{2AA0E104-0C3C-43F3-B58B-2755F950A037}" type="pres">
      <dgm:prSet presAssocID="{9A2AA0A5-ADFA-4451-87D7-796B3C3A531C}" presName="textRect" presStyleLbl="revTx" presStyleIdx="4" presStyleCnt="8">
        <dgm:presLayoutVars>
          <dgm:chMax val="1"/>
          <dgm:chPref val="1"/>
        </dgm:presLayoutVars>
      </dgm:prSet>
      <dgm:spPr/>
    </dgm:pt>
    <dgm:pt modelId="{0ECF4357-43E7-4EDC-A4E2-80E94853ED9F}" type="pres">
      <dgm:prSet presAssocID="{D8F038F6-DDCB-4005-8651-3AC2D2FAE145}" presName="sibTrans" presStyleLbl="sibTrans2D1" presStyleIdx="0" presStyleCnt="0"/>
      <dgm:spPr/>
    </dgm:pt>
    <dgm:pt modelId="{431CAB7A-B9C3-4DCE-8E26-3BC8BCCD063C}" type="pres">
      <dgm:prSet presAssocID="{08C1A69A-299E-4DE9-BE80-A0B23B3008DD}" presName="compNode" presStyleCnt="0"/>
      <dgm:spPr/>
    </dgm:pt>
    <dgm:pt modelId="{20227E4A-35FB-496E-B5EE-3719DC92D00C}" type="pres">
      <dgm:prSet presAssocID="{08C1A69A-299E-4DE9-BE80-A0B23B3008DD}" presName="iconBgRect" presStyleLbl="bgShp" presStyleIdx="5" presStyleCnt="8"/>
      <dgm:spPr/>
    </dgm:pt>
    <dgm:pt modelId="{68AED10B-3204-4B42-95BC-F2C4424E623E}" type="pres">
      <dgm:prSet presAssocID="{08C1A69A-299E-4DE9-BE80-A0B23B3008DD}" presName="iconRect" presStyleLbl="node1" presStyleIdx="5"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rver"/>
        </a:ext>
      </dgm:extLst>
    </dgm:pt>
    <dgm:pt modelId="{99EF136E-5B4A-4115-9AFB-B4CA4B531286}" type="pres">
      <dgm:prSet presAssocID="{08C1A69A-299E-4DE9-BE80-A0B23B3008DD}" presName="spaceRect" presStyleCnt="0"/>
      <dgm:spPr/>
    </dgm:pt>
    <dgm:pt modelId="{6976A7D2-8289-4DA7-8A69-4F44C239803B}" type="pres">
      <dgm:prSet presAssocID="{08C1A69A-299E-4DE9-BE80-A0B23B3008DD}" presName="textRect" presStyleLbl="revTx" presStyleIdx="5" presStyleCnt="8">
        <dgm:presLayoutVars>
          <dgm:chMax val="1"/>
          <dgm:chPref val="1"/>
        </dgm:presLayoutVars>
      </dgm:prSet>
      <dgm:spPr/>
    </dgm:pt>
    <dgm:pt modelId="{3F27E755-6928-4073-AEFA-49A8541C7472}" type="pres">
      <dgm:prSet presAssocID="{CF80FB76-203A-4E67-A189-C268FF06CCC3}" presName="sibTrans" presStyleLbl="sibTrans2D1" presStyleIdx="0" presStyleCnt="0"/>
      <dgm:spPr/>
    </dgm:pt>
    <dgm:pt modelId="{4E14FE40-E53B-49AA-9D40-A317539EF241}" type="pres">
      <dgm:prSet presAssocID="{410F97C3-E020-4B81-97FA-03A9D4B960F5}" presName="compNode" presStyleCnt="0"/>
      <dgm:spPr/>
    </dgm:pt>
    <dgm:pt modelId="{CA7D842B-AE5D-4EAE-9CCD-87FAFA78071F}" type="pres">
      <dgm:prSet presAssocID="{410F97C3-E020-4B81-97FA-03A9D4B960F5}" presName="iconBgRect" presStyleLbl="bgShp" presStyleIdx="6" presStyleCnt="8"/>
      <dgm:spPr/>
    </dgm:pt>
    <dgm:pt modelId="{9F2519DF-3C60-4421-AB98-256CEDF13565}" type="pres">
      <dgm:prSet presAssocID="{410F97C3-E020-4B81-97FA-03A9D4B960F5}" presName="iconRect" presStyleLbl="node1" presStyleIdx="6"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yncing Cloud"/>
        </a:ext>
      </dgm:extLst>
    </dgm:pt>
    <dgm:pt modelId="{5830A7A1-42F2-4571-8206-A19342DAE43C}" type="pres">
      <dgm:prSet presAssocID="{410F97C3-E020-4B81-97FA-03A9D4B960F5}" presName="spaceRect" presStyleCnt="0"/>
      <dgm:spPr/>
    </dgm:pt>
    <dgm:pt modelId="{DAB3DFDE-B10D-4D93-93D7-62D09C01B368}" type="pres">
      <dgm:prSet presAssocID="{410F97C3-E020-4B81-97FA-03A9D4B960F5}" presName="textRect" presStyleLbl="revTx" presStyleIdx="6" presStyleCnt="8">
        <dgm:presLayoutVars>
          <dgm:chMax val="1"/>
          <dgm:chPref val="1"/>
        </dgm:presLayoutVars>
      </dgm:prSet>
      <dgm:spPr/>
    </dgm:pt>
    <dgm:pt modelId="{DE59B319-5D45-4A03-88ED-3446966FEAD3}" type="pres">
      <dgm:prSet presAssocID="{B7E1A1CC-8AB3-4A90-8637-DC72E057F40A}" presName="sibTrans" presStyleLbl="sibTrans2D1" presStyleIdx="0" presStyleCnt="0"/>
      <dgm:spPr/>
    </dgm:pt>
    <dgm:pt modelId="{3BC2A217-363B-4EC4-90BD-5D9753FC994C}" type="pres">
      <dgm:prSet presAssocID="{720A15B7-EA97-42BD-8317-5595C6AF17EA}" presName="compNode" presStyleCnt="0"/>
      <dgm:spPr/>
    </dgm:pt>
    <dgm:pt modelId="{4B9881CF-CEAF-4FC2-9DA9-3E05B28C4E6F}" type="pres">
      <dgm:prSet presAssocID="{720A15B7-EA97-42BD-8317-5595C6AF17EA}" presName="iconBgRect" presStyleLbl="bgShp" presStyleIdx="7" presStyleCnt="8"/>
      <dgm:spPr/>
    </dgm:pt>
    <dgm:pt modelId="{FB993D0A-4A6F-488C-8C31-D43F76D204AB}" type="pres">
      <dgm:prSet presAssocID="{720A15B7-EA97-42BD-8317-5595C6AF17EA}" presName="iconRect" presStyleLbl="node1" presStyleIdx="7"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Disconnected"/>
        </a:ext>
      </dgm:extLst>
    </dgm:pt>
    <dgm:pt modelId="{D9E1F6D8-3391-4D89-9998-DB9C092F2637}" type="pres">
      <dgm:prSet presAssocID="{720A15B7-EA97-42BD-8317-5595C6AF17EA}" presName="spaceRect" presStyleCnt="0"/>
      <dgm:spPr/>
    </dgm:pt>
    <dgm:pt modelId="{99E3C55A-7825-4CDF-9382-A95EDD95922E}" type="pres">
      <dgm:prSet presAssocID="{720A15B7-EA97-42BD-8317-5595C6AF17EA}" presName="textRect" presStyleLbl="revTx" presStyleIdx="7" presStyleCnt="8">
        <dgm:presLayoutVars>
          <dgm:chMax val="1"/>
          <dgm:chPref val="1"/>
        </dgm:presLayoutVars>
      </dgm:prSet>
      <dgm:spPr/>
    </dgm:pt>
  </dgm:ptLst>
  <dgm:cxnLst>
    <dgm:cxn modelId="{9F26C21A-CD5D-2E45-9C17-700689CFCC5C}" type="presOf" srcId="{B7E1A1CC-8AB3-4A90-8637-DC72E057F40A}" destId="{DE59B319-5D45-4A03-88ED-3446966FEAD3}" srcOrd="0" destOrd="0" presId="urn:microsoft.com/office/officeart/2018/2/layout/IconCircleList"/>
    <dgm:cxn modelId="{F2208F25-32CA-454A-80B4-C063B8D8662C}" type="presOf" srcId="{410F97C3-E020-4B81-97FA-03A9D4B960F5}" destId="{DAB3DFDE-B10D-4D93-93D7-62D09C01B368}" srcOrd="0" destOrd="0" presId="urn:microsoft.com/office/officeart/2018/2/layout/IconCircleList"/>
    <dgm:cxn modelId="{682CAE2E-719A-49B2-8E4C-E4032AAF3901}" srcId="{A55FC072-E9EF-4B3A-8F39-0F535BB85998}" destId="{410F97C3-E020-4B81-97FA-03A9D4B960F5}" srcOrd="6" destOrd="0" parTransId="{8622F32A-7F73-4066-A846-1C435B922640}" sibTransId="{B7E1A1CC-8AB3-4A90-8637-DC72E057F40A}"/>
    <dgm:cxn modelId="{4EADD230-0E8B-D942-86EA-CAA25ED0661B}" type="presOf" srcId="{08C1A69A-299E-4DE9-BE80-A0B23B3008DD}" destId="{6976A7D2-8289-4DA7-8A69-4F44C239803B}" srcOrd="0" destOrd="0" presId="urn:microsoft.com/office/officeart/2018/2/layout/IconCircleList"/>
    <dgm:cxn modelId="{92536731-DA26-8043-A481-5B899E7770BD}" type="presOf" srcId="{CF80FB76-203A-4E67-A189-C268FF06CCC3}" destId="{3F27E755-6928-4073-AEFA-49A8541C7472}" srcOrd="0" destOrd="0" presId="urn:microsoft.com/office/officeart/2018/2/layout/IconCircleList"/>
    <dgm:cxn modelId="{37A0973A-BE3C-4B42-AAB2-4A6CD7983F75}" srcId="{A55FC072-E9EF-4B3A-8F39-0F535BB85998}" destId="{60A6D231-9B34-5C4E-BE20-4DFE43FBEE86}" srcOrd="3" destOrd="0" parTransId="{8CB4A40D-A15F-E144-9D2F-000BE5C186EE}" sibTransId="{66D18D01-EA8D-DA48-8366-FB2F535F951D}"/>
    <dgm:cxn modelId="{17B58A3C-A1B4-4348-8B03-4AAF8E444505}" type="presOf" srcId="{87A1F222-A51F-4C04-AD05-4BEE6CE5FAE2}" destId="{51A087A4-926D-472E-AA1C-AD64D39248BD}" srcOrd="0" destOrd="0" presId="urn:microsoft.com/office/officeart/2018/2/layout/IconCircleList"/>
    <dgm:cxn modelId="{75C71B41-1DF0-3C4C-8B78-FE77CBC5E7E9}" type="presOf" srcId="{9A2AA0A5-ADFA-4451-87D7-796B3C3A531C}" destId="{2AA0E104-0C3C-43F3-B58B-2755F950A037}" srcOrd="0" destOrd="0" presId="urn:microsoft.com/office/officeart/2018/2/layout/IconCircleList"/>
    <dgm:cxn modelId="{41328945-D49F-4C48-AD35-7CEFB44142B1}" type="presOf" srcId="{A55FC072-E9EF-4B3A-8F39-0F535BB85998}" destId="{2D8105DE-062B-479B-B979-DD4EFD26BE23}" srcOrd="0" destOrd="0" presId="urn:microsoft.com/office/officeart/2018/2/layout/IconCircleList"/>
    <dgm:cxn modelId="{2192B44B-5004-6245-BD5C-E566F80663DC}" type="presOf" srcId="{66D18D01-EA8D-DA48-8366-FB2F535F951D}" destId="{672401B4-6AE8-5F46-8571-80D1237C50C3}" srcOrd="0" destOrd="0" presId="urn:microsoft.com/office/officeart/2018/2/layout/IconCircleList"/>
    <dgm:cxn modelId="{B919324F-7B66-CE4D-BA85-6BAE478A51A7}" type="presOf" srcId="{97EF3793-5D30-4FDB-A8E7-B854E0E278CC}" destId="{462397B4-4602-49F9-98FF-1A85CE7F8007}" srcOrd="0" destOrd="0" presId="urn:microsoft.com/office/officeart/2018/2/layout/IconCircleList"/>
    <dgm:cxn modelId="{28868855-66FB-EA42-882B-554B61E3CEC1}" type="presOf" srcId="{720A15B7-EA97-42BD-8317-5595C6AF17EA}" destId="{99E3C55A-7825-4CDF-9382-A95EDD95922E}" srcOrd="0" destOrd="0" presId="urn:microsoft.com/office/officeart/2018/2/layout/IconCircleList"/>
    <dgm:cxn modelId="{15213F59-8833-4946-99BC-0D894C61EDE7}" srcId="{A55FC072-E9EF-4B3A-8F39-0F535BB85998}" destId="{08C1A69A-299E-4DE9-BE80-A0B23B3008DD}" srcOrd="5" destOrd="0" parTransId="{2F8EFC9F-0CE6-4335-9184-4B2AE75E41FC}" sibTransId="{CF80FB76-203A-4E67-A189-C268FF06CCC3}"/>
    <dgm:cxn modelId="{DB1E937A-F932-9A47-A58B-19D19FFA2DB5}" type="presOf" srcId="{2452EE52-6544-4F75-AB03-CB1C0DACABF5}" destId="{300C86BD-16F6-413C-BBA5-7F1FAEC274D2}" srcOrd="0" destOrd="0" presId="urn:microsoft.com/office/officeart/2018/2/layout/IconCircleList"/>
    <dgm:cxn modelId="{B4A88D7B-F26C-ED43-9984-F6CFF3ADB692}" type="presOf" srcId="{60A6D231-9B34-5C4E-BE20-4DFE43FBEE86}" destId="{3F850F65-5894-9B47-8DD0-00A400A90F62}" srcOrd="0" destOrd="0" presId="urn:microsoft.com/office/officeart/2018/2/layout/IconCircleList"/>
    <dgm:cxn modelId="{71033B91-3178-E640-8E7C-A47C65279AD9}" type="presOf" srcId="{AB5F3BB7-2781-46F5-A9E1-9A776CCA6DDD}" destId="{464BB640-645E-4794-802C-F3740C33029E}" srcOrd="0" destOrd="0" presId="urn:microsoft.com/office/officeart/2018/2/layout/IconCircleList"/>
    <dgm:cxn modelId="{6248BDAD-B313-43CC-9FB9-AC832151FF79}" srcId="{A55FC072-E9EF-4B3A-8F39-0F535BB85998}" destId="{9A2AA0A5-ADFA-4451-87D7-796B3C3A531C}" srcOrd="4" destOrd="0" parTransId="{68E37D07-0CFC-46E0-BB1A-E225C99FDB65}" sibTransId="{D8F038F6-DDCB-4005-8651-3AC2D2FAE145}"/>
    <dgm:cxn modelId="{235EF6AD-5E55-514C-B74A-8152BA1FB6FE}" type="presOf" srcId="{F51237EB-E63F-4D3A-AC3C-3265DF360857}" destId="{B9D76E5D-0160-4175-9D56-835A06E0CDD8}" srcOrd="0" destOrd="0" presId="urn:microsoft.com/office/officeart/2018/2/layout/IconCircleList"/>
    <dgm:cxn modelId="{2B21E0B0-55D0-4C39-BCFE-4A45818BAEE0}" srcId="{A55FC072-E9EF-4B3A-8F39-0F535BB85998}" destId="{AB5F3BB7-2781-46F5-A9E1-9A776CCA6DDD}" srcOrd="1" destOrd="0" parTransId="{7066FCFF-ACFF-41CD-8EC0-AB811B097893}" sibTransId="{F51237EB-E63F-4D3A-AC3C-3265DF360857}"/>
    <dgm:cxn modelId="{E9C056D6-EC6E-4832-A87D-1A403620A211}" srcId="{A55FC072-E9EF-4B3A-8F39-0F535BB85998}" destId="{720A15B7-EA97-42BD-8317-5595C6AF17EA}" srcOrd="7" destOrd="0" parTransId="{7B69219D-E496-466E-A448-722233A064CE}" sibTransId="{59BA6F53-2032-4053-9D39-D429F68D9780}"/>
    <dgm:cxn modelId="{639727DB-894F-47BF-9A67-38D1CE060BE0}" srcId="{A55FC072-E9EF-4B3A-8F39-0F535BB85998}" destId="{E0BE5E24-C742-4C2E-981F-7AAECB6F2CE3}" srcOrd="0" destOrd="0" parTransId="{5A75C1A6-8C10-4C18-9DF8-28959B4D0EA5}" sibTransId="{2452EE52-6544-4F75-AB03-CB1C0DACABF5}"/>
    <dgm:cxn modelId="{26233CDE-556A-4861-B521-661B24F64EF6}" srcId="{A55FC072-E9EF-4B3A-8F39-0F535BB85998}" destId="{97EF3793-5D30-4FDB-A8E7-B854E0E278CC}" srcOrd="2" destOrd="0" parTransId="{76C7F771-CACC-47B8-953A-F15B3DE8D491}" sibTransId="{87A1F222-A51F-4C04-AD05-4BEE6CE5FAE2}"/>
    <dgm:cxn modelId="{6E41E4F4-31A4-7440-B578-0D95E6ACC35D}" type="presOf" srcId="{E0BE5E24-C742-4C2E-981F-7AAECB6F2CE3}" destId="{038EC300-9B53-49A0-9D24-D40869893CD6}" srcOrd="0" destOrd="0" presId="urn:microsoft.com/office/officeart/2018/2/layout/IconCircleList"/>
    <dgm:cxn modelId="{66B748FC-0091-1441-AFD7-4873830DF028}" type="presOf" srcId="{D8F038F6-DDCB-4005-8651-3AC2D2FAE145}" destId="{0ECF4357-43E7-4EDC-A4E2-80E94853ED9F}" srcOrd="0" destOrd="0" presId="urn:microsoft.com/office/officeart/2018/2/layout/IconCircleList"/>
    <dgm:cxn modelId="{AAC15C24-26D6-614F-A13C-5A667F5AC54C}" type="presParOf" srcId="{2D8105DE-062B-479B-B979-DD4EFD26BE23}" destId="{71F8877C-82BD-40F9-AE64-7D1D57344CD3}" srcOrd="0" destOrd="0" presId="urn:microsoft.com/office/officeart/2018/2/layout/IconCircleList"/>
    <dgm:cxn modelId="{5130E765-6285-5E4B-B07E-30B7A399B876}" type="presParOf" srcId="{71F8877C-82BD-40F9-AE64-7D1D57344CD3}" destId="{829CDBC1-553A-4215-BC60-E34E536E89A1}" srcOrd="0" destOrd="0" presId="urn:microsoft.com/office/officeart/2018/2/layout/IconCircleList"/>
    <dgm:cxn modelId="{284586A7-EE66-C14E-86AE-BC0D8B0DC7BC}" type="presParOf" srcId="{829CDBC1-553A-4215-BC60-E34E536E89A1}" destId="{64C8676D-88E7-4D02-81C8-C1A2DF1B376C}" srcOrd="0" destOrd="0" presId="urn:microsoft.com/office/officeart/2018/2/layout/IconCircleList"/>
    <dgm:cxn modelId="{485909D1-A20E-DC4B-9BE2-D27C5DE070F3}" type="presParOf" srcId="{829CDBC1-553A-4215-BC60-E34E536E89A1}" destId="{DD368DD9-9FC9-4F33-AACE-34B29269DC31}" srcOrd="1" destOrd="0" presId="urn:microsoft.com/office/officeart/2018/2/layout/IconCircleList"/>
    <dgm:cxn modelId="{534BD42A-A59F-BF41-AE8B-C022D3CCC8E5}" type="presParOf" srcId="{829CDBC1-553A-4215-BC60-E34E536E89A1}" destId="{9F3AAB39-C59D-46A0-B0D9-66E897B77F07}" srcOrd="2" destOrd="0" presId="urn:microsoft.com/office/officeart/2018/2/layout/IconCircleList"/>
    <dgm:cxn modelId="{B9F5E791-56DB-F440-AEF5-7EDB2456A96B}" type="presParOf" srcId="{829CDBC1-553A-4215-BC60-E34E536E89A1}" destId="{038EC300-9B53-49A0-9D24-D40869893CD6}" srcOrd="3" destOrd="0" presId="urn:microsoft.com/office/officeart/2018/2/layout/IconCircleList"/>
    <dgm:cxn modelId="{6FFA0AC9-3B37-3148-BBE5-0004FA4A99FA}" type="presParOf" srcId="{71F8877C-82BD-40F9-AE64-7D1D57344CD3}" destId="{300C86BD-16F6-413C-BBA5-7F1FAEC274D2}" srcOrd="1" destOrd="0" presId="urn:microsoft.com/office/officeart/2018/2/layout/IconCircleList"/>
    <dgm:cxn modelId="{B54C96C9-0A93-8046-906A-C51CC4E8DEED}" type="presParOf" srcId="{71F8877C-82BD-40F9-AE64-7D1D57344CD3}" destId="{DDC191F2-E577-44CA-8C9D-75980F6389EB}" srcOrd="2" destOrd="0" presId="urn:microsoft.com/office/officeart/2018/2/layout/IconCircleList"/>
    <dgm:cxn modelId="{560F857F-19FD-9547-9F0E-752DE142CB22}" type="presParOf" srcId="{DDC191F2-E577-44CA-8C9D-75980F6389EB}" destId="{FF80AC36-F4E1-43DB-8D09-98FF50A62211}" srcOrd="0" destOrd="0" presId="urn:microsoft.com/office/officeart/2018/2/layout/IconCircleList"/>
    <dgm:cxn modelId="{4517471F-0D3E-ED4A-946C-E94CC4123FE7}" type="presParOf" srcId="{DDC191F2-E577-44CA-8C9D-75980F6389EB}" destId="{514E1C20-3229-413A-8661-6CAAB2125ED9}" srcOrd="1" destOrd="0" presId="urn:microsoft.com/office/officeart/2018/2/layout/IconCircleList"/>
    <dgm:cxn modelId="{F9A2E870-1CDA-4B4B-B9F5-098FBCD9CD43}" type="presParOf" srcId="{DDC191F2-E577-44CA-8C9D-75980F6389EB}" destId="{2A9B07B6-6427-45C1-9729-F761DACDCE17}" srcOrd="2" destOrd="0" presId="urn:microsoft.com/office/officeart/2018/2/layout/IconCircleList"/>
    <dgm:cxn modelId="{4387F3A2-F159-A943-BC74-ABC4A861CEE4}" type="presParOf" srcId="{DDC191F2-E577-44CA-8C9D-75980F6389EB}" destId="{464BB640-645E-4794-802C-F3740C33029E}" srcOrd="3" destOrd="0" presId="urn:microsoft.com/office/officeart/2018/2/layout/IconCircleList"/>
    <dgm:cxn modelId="{F0B0EB39-47BA-9142-BE10-E5982C6B0FAC}" type="presParOf" srcId="{71F8877C-82BD-40F9-AE64-7D1D57344CD3}" destId="{B9D76E5D-0160-4175-9D56-835A06E0CDD8}" srcOrd="3" destOrd="0" presId="urn:microsoft.com/office/officeart/2018/2/layout/IconCircleList"/>
    <dgm:cxn modelId="{B68FD33D-1FA7-224C-B0DB-D624BA9B6413}" type="presParOf" srcId="{71F8877C-82BD-40F9-AE64-7D1D57344CD3}" destId="{BB09EC52-2013-42E0-8F2B-2617B8D9895F}" srcOrd="4" destOrd="0" presId="urn:microsoft.com/office/officeart/2018/2/layout/IconCircleList"/>
    <dgm:cxn modelId="{EBF749B1-F273-6D41-A1B3-D96232190514}" type="presParOf" srcId="{BB09EC52-2013-42E0-8F2B-2617B8D9895F}" destId="{62C97694-C560-43B3-8A84-FDB9610756BD}" srcOrd="0" destOrd="0" presId="urn:microsoft.com/office/officeart/2018/2/layout/IconCircleList"/>
    <dgm:cxn modelId="{B8B421ED-5DC4-B844-BB91-17499577A68D}" type="presParOf" srcId="{BB09EC52-2013-42E0-8F2B-2617B8D9895F}" destId="{FBAA98AC-AE17-4710-8FF8-61A555D6F800}" srcOrd="1" destOrd="0" presId="urn:microsoft.com/office/officeart/2018/2/layout/IconCircleList"/>
    <dgm:cxn modelId="{26BD21CA-373D-E640-8CB7-D31A6E408222}" type="presParOf" srcId="{BB09EC52-2013-42E0-8F2B-2617B8D9895F}" destId="{BEA6D3A9-DE4A-45CC-986C-3AAE77A6AC10}" srcOrd="2" destOrd="0" presId="urn:microsoft.com/office/officeart/2018/2/layout/IconCircleList"/>
    <dgm:cxn modelId="{558FE7F4-2636-184A-B12A-6C3CDF84E179}" type="presParOf" srcId="{BB09EC52-2013-42E0-8F2B-2617B8D9895F}" destId="{462397B4-4602-49F9-98FF-1A85CE7F8007}" srcOrd="3" destOrd="0" presId="urn:microsoft.com/office/officeart/2018/2/layout/IconCircleList"/>
    <dgm:cxn modelId="{BF7B6447-F711-3C4C-9F8E-FB526C173909}" type="presParOf" srcId="{71F8877C-82BD-40F9-AE64-7D1D57344CD3}" destId="{51A087A4-926D-472E-AA1C-AD64D39248BD}" srcOrd="5" destOrd="0" presId="urn:microsoft.com/office/officeart/2018/2/layout/IconCircleList"/>
    <dgm:cxn modelId="{F811C80C-0F98-F847-8789-FADCE0C6260A}" type="presParOf" srcId="{71F8877C-82BD-40F9-AE64-7D1D57344CD3}" destId="{EF605E7E-D294-DD40-A8BF-9AB4BEB61E64}" srcOrd="6" destOrd="0" presId="urn:microsoft.com/office/officeart/2018/2/layout/IconCircleList"/>
    <dgm:cxn modelId="{EB1C125C-E076-B044-90A2-800D1F09FC84}" type="presParOf" srcId="{EF605E7E-D294-DD40-A8BF-9AB4BEB61E64}" destId="{CDA2BC58-8963-E949-B7EC-2162B6EE2636}" srcOrd="0" destOrd="0" presId="urn:microsoft.com/office/officeart/2018/2/layout/IconCircleList"/>
    <dgm:cxn modelId="{4CE1BAD7-C6E9-2B42-9FCC-2B9EC71411C4}" type="presParOf" srcId="{EF605E7E-D294-DD40-A8BF-9AB4BEB61E64}" destId="{1464E982-E565-B241-BC52-C3D40D770938}" srcOrd="1" destOrd="0" presId="urn:microsoft.com/office/officeart/2018/2/layout/IconCircleList"/>
    <dgm:cxn modelId="{24367C0E-D7D0-5146-B4CE-BB7B06824EFA}" type="presParOf" srcId="{EF605E7E-D294-DD40-A8BF-9AB4BEB61E64}" destId="{1AD61F65-0BE4-694B-A499-D75ED1D01453}" srcOrd="2" destOrd="0" presId="urn:microsoft.com/office/officeart/2018/2/layout/IconCircleList"/>
    <dgm:cxn modelId="{2D504E07-97F8-7945-AAB3-A234AA09B968}" type="presParOf" srcId="{EF605E7E-D294-DD40-A8BF-9AB4BEB61E64}" destId="{3F850F65-5894-9B47-8DD0-00A400A90F62}" srcOrd="3" destOrd="0" presId="urn:microsoft.com/office/officeart/2018/2/layout/IconCircleList"/>
    <dgm:cxn modelId="{4CB59AD2-3BB0-4E42-8C62-980049444BA6}" type="presParOf" srcId="{71F8877C-82BD-40F9-AE64-7D1D57344CD3}" destId="{672401B4-6AE8-5F46-8571-80D1237C50C3}" srcOrd="7" destOrd="0" presId="urn:microsoft.com/office/officeart/2018/2/layout/IconCircleList"/>
    <dgm:cxn modelId="{071B3687-F8B0-D740-9B80-E56B4044F586}" type="presParOf" srcId="{71F8877C-82BD-40F9-AE64-7D1D57344CD3}" destId="{A2B01E08-8716-4D44-9FBE-C3DECE3A6530}" srcOrd="8" destOrd="0" presId="urn:microsoft.com/office/officeart/2018/2/layout/IconCircleList"/>
    <dgm:cxn modelId="{CF109245-576B-AB4E-B4C3-7013C033C138}" type="presParOf" srcId="{A2B01E08-8716-4D44-9FBE-C3DECE3A6530}" destId="{E5E879AC-CF39-4571-958B-CC1DEFDF2BE7}" srcOrd="0" destOrd="0" presId="urn:microsoft.com/office/officeart/2018/2/layout/IconCircleList"/>
    <dgm:cxn modelId="{C3ED56AF-1930-F94A-A86D-87776D79D47A}" type="presParOf" srcId="{A2B01E08-8716-4D44-9FBE-C3DECE3A6530}" destId="{F06E9672-426C-493E-8C97-2ABE0D9BA1DB}" srcOrd="1" destOrd="0" presId="urn:microsoft.com/office/officeart/2018/2/layout/IconCircleList"/>
    <dgm:cxn modelId="{198EEA2A-EA50-974A-9A94-F9F655CB436B}" type="presParOf" srcId="{A2B01E08-8716-4D44-9FBE-C3DECE3A6530}" destId="{377DAD40-366E-4E64-B190-61CC5176ED1A}" srcOrd="2" destOrd="0" presId="urn:microsoft.com/office/officeart/2018/2/layout/IconCircleList"/>
    <dgm:cxn modelId="{773FE6CB-46C6-D84A-AF3E-8336889A42EB}" type="presParOf" srcId="{A2B01E08-8716-4D44-9FBE-C3DECE3A6530}" destId="{2AA0E104-0C3C-43F3-B58B-2755F950A037}" srcOrd="3" destOrd="0" presId="urn:microsoft.com/office/officeart/2018/2/layout/IconCircleList"/>
    <dgm:cxn modelId="{9F843936-735D-7748-B719-B5E3CC572138}" type="presParOf" srcId="{71F8877C-82BD-40F9-AE64-7D1D57344CD3}" destId="{0ECF4357-43E7-4EDC-A4E2-80E94853ED9F}" srcOrd="9" destOrd="0" presId="urn:microsoft.com/office/officeart/2018/2/layout/IconCircleList"/>
    <dgm:cxn modelId="{194758AA-F0FA-5840-958B-3EDA0605A739}" type="presParOf" srcId="{71F8877C-82BD-40F9-AE64-7D1D57344CD3}" destId="{431CAB7A-B9C3-4DCE-8E26-3BC8BCCD063C}" srcOrd="10" destOrd="0" presId="urn:microsoft.com/office/officeart/2018/2/layout/IconCircleList"/>
    <dgm:cxn modelId="{AB6C3B36-EEBD-9040-BA7C-55BC72E9F761}" type="presParOf" srcId="{431CAB7A-B9C3-4DCE-8E26-3BC8BCCD063C}" destId="{20227E4A-35FB-496E-B5EE-3719DC92D00C}" srcOrd="0" destOrd="0" presId="urn:microsoft.com/office/officeart/2018/2/layout/IconCircleList"/>
    <dgm:cxn modelId="{7D30EBD2-2D27-1C45-93C5-C5B87AAD95C5}" type="presParOf" srcId="{431CAB7A-B9C3-4DCE-8E26-3BC8BCCD063C}" destId="{68AED10B-3204-4B42-95BC-F2C4424E623E}" srcOrd="1" destOrd="0" presId="urn:microsoft.com/office/officeart/2018/2/layout/IconCircleList"/>
    <dgm:cxn modelId="{83943B03-8970-234C-BF0C-D9119E6BB080}" type="presParOf" srcId="{431CAB7A-B9C3-4DCE-8E26-3BC8BCCD063C}" destId="{99EF136E-5B4A-4115-9AFB-B4CA4B531286}" srcOrd="2" destOrd="0" presId="urn:microsoft.com/office/officeart/2018/2/layout/IconCircleList"/>
    <dgm:cxn modelId="{F8D50867-252F-2E49-8E1B-17BC2B584DFE}" type="presParOf" srcId="{431CAB7A-B9C3-4DCE-8E26-3BC8BCCD063C}" destId="{6976A7D2-8289-4DA7-8A69-4F44C239803B}" srcOrd="3" destOrd="0" presId="urn:microsoft.com/office/officeart/2018/2/layout/IconCircleList"/>
    <dgm:cxn modelId="{0C807923-CAF3-9145-9BC9-8A7BE9090CA9}" type="presParOf" srcId="{71F8877C-82BD-40F9-AE64-7D1D57344CD3}" destId="{3F27E755-6928-4073-AEFA-49A8541C7472}" srcOrd="11" destOrd="0" presId="urn:microsoft.com/office/officeart/2018/2/layout/IconCircleList"/>
    <dgm:cxn modelId="{58B69470-9A17-A243-AAB0-4CDFF8C0AEDF}" type="presParOf" srcId="{71F8877C-82BD-40F9-AE64-7D1D57344CD3}" destId="{4E14FE40-E53B-49AA-9D40-A317539EF241}" srcOrd="12" destOrd="0" presId="urn:microsoft.com/office/officeart/2018/2/layout/IconCircleList"/>
    <dgm:cxn modelId="{DA512CCD-B567-CD4A-B006-4ADA9B6822CB}" type="presParOf" srcId="{4E14FE40-E53B-49AA-9D40-A317539EF241}" destId="{CA7D842B-AE5D-4EAE-9CCD-87FAFA78071F}" srcOrd="0" destOrd="0" presId="urn:microsoft.com/office/officeart/2018/2/layout/IconCircleList"/>
    <dgm:cxn modelId="{33A51BD5-D28F-AE49-91F1-81D2D5F5E0D1}" type="presParOf" srcId="{4E14FE40-E53B-49AA-9D40-A317539EF241}" destId="{9F2519DF-3C60-4421-AB98-256CEDF13565}" srcOrd="1" destOrd="0" presId="urn:microsoft.com/office/officeart/2018/2/layout/IconCircleList"/>
    <dgm:cxn modelId="{34D38040-AC06-8F43-A395-72ADB47ADF2C}" type="presParOf" srcId="{4E14FE40-E53B-49AA-9D40-A317539EF241}" destId="{5830A7A1-42F2-4571-8206-A19342DAE43C}" srcOrd="2" destOrd="0" presId="urn:microsoft.com/office/officeart/2018/2/layout/IconCircleList"/>
    <dgm:cxn modelId="{05E5D55D-F17B-6C42-B334-0966FD81F32A}" type="presParOf" srcId="{4E14FE40-E53B-49AA-9D40-A317539EF241}" destId="{DAB3DFDE-B10D-4D93-93D7-62D09C01B368}" srcOrd="3" destOrd="0" presId="urn:microsoft.com/office/officeart/2018/2/layout/IconCircleList"/>
    <dgm:cxn modelId="{7A9BE79E-0B9F-B344-8538-794321881B88}" type="presParOf" srcId="{71F8877C-82BD-40F9-AE64-7D1D57344CD3}" destId="{DE59B319-5D45-4A03-88ED-3446966FEAD3}" srcOrd="13" destOrd="0" presId="urn:microsoft.com/office/officeart/2018/2/layout/IconCircleList"/>
    <dgm:cxn modelId="{95AE5253-668E-AE40-A30E-33809AA77279}" type="presParOf" srcId="{71F8877C-82BD-40F9-AE64-7D1D57344CD3}" destId="{3BC2A217-363B-4EC4-90BD-5D9753FC994C}" srcOrd="14" destOrd="0" presId="urn:microsoft.com/office/officeart/2018/2/layout/IconCircleList"/>
    <dgm:cxn modelId="{CABFBA20-0819-FB41-8C3E-0087289DD1F1}" type="presParOf" srcId="{3BC2A217-363B-4EC4-90BD-5D9753FC994C}" destId="{4B9881CF-CEAF-4FC2-9DA9-3E05B28C4E6F}" srcOrd="0" destOrd="0" presId="urn:microsoft.com/office/officeart/2018/2/layout/IconCircleList"/>
    <dgm:cxn modelId="{5DE09B22-D087-2F44-A3CE-4BF5742882E9}" type="presParOf" srcId="{3BC2A217-363B-4EC4-90BD-5D9753FC994C}" destId="{FB993D0A-4A6F-488C-8C31-D43F76D204AB}" srcOrd="1" destOrd="0" presId="urn:microsoft.com/office/officeart/2018/2/layout/IconCircleList"/>
    <dgm:cxn modelId="{706A8E21-69FE-1D40-A11E-5E45AAF92CFC}" type="presParOf" srcId="{3BC2A217-363B-4EC4-90BD-5D9753FC994C}" destId="{D9E1F6D8-3391-4D89-9998-DB9C092F2637}" srcOrd="2" destOrd="0" presId="urn:microsoft.com/office/officeart/2018/2/layout/IconCircleList"/>
    <dgm:cxn modelId="{80D50EF4-981A-6045-85E3-A689C25D3D04}" type="presParOf" srcId="{3BC2A217-363B-4EC4-90BD-5D9753FC994C}" destId="{99E3C55A-7825-4CDF-9382-A95EDD95922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32CF211-7802-4D6D-8BE9-39A22372ACD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4AA763D-BAAE-4A2E-9D06-A5868E0D0778}">
      <dgm:prSet/>
      <dgm:spPr/>
      <dgm:t>
        <a:bodyPr/>
        <a:lstStyle/>
        <a:p>
          <a:pPr>
            <a:lnSpc>
              <a:spcPct val="100000"/>
            </a:lnSpc>
          </a:pPr>
          <a:r>
            <a:rPr lang="en-US"/>
            <a:t>A buzzer will be included inside the lunch box</a:t>
          </a:r>
        </a:p>
      </dgm:t>
    </dgm:pt>
    <dgm:pt modelId="{A6D6B20B-A92C-4FF8-A5CE-887B3D506B52}" type="parTrans" cxnId="{32BE9104-065D-432B-BD32-F5C808460DC6}">
      <dgm:prSet/>
      <dgm:spPr/>
      <dgm:t>
        <a:bodyPr/>
        <a:lstStyle/>
        <a:p>
          <a:endParaRPr lang="en-US"/>
        </a:p>
      </dgm:t>
    </dgm:pt>
    <dgm:pt modelId="{524A1D38-64E8-4DC0-93E3-85B90DB48ED5}" type="sibTrans" cxnId="{32BE9104-065D-432B-BD32-F5C808460DC6}">
      <dgm:prSet/>
      <dgm:spPr/>
      <dgm:t>
        <a:bodyPr/>
        <a:lstStyle/>
        <a:p>
          <a:pPr>
            <a:lnSpc>
              <a:spcPct val="100000"/>
            </a:lnSpc>
          </a:pPr>
          <a:endParaRPr lang="en-US"/>
        </a:p>
      </dgm:t>
    </dgm:pt>
    <dgm:pt modelId="{A964F09C-3C13-40A6-8C61-CD07F5A61AF1}">
      <dgm:prSet/>
      <dgm:spPr/>
      <dgm:t>
        <a:bodyPr/>
        <a:lstStyle/>
        <a:p>
          <a:pPr>
            <a:lnSpc>
              <a:spcPct val="100000"/>
            </a:lnSpc>
          </a:pPr>
          <a:r>
            <a:rPr lang="en-US"/>
            <a:t>Notifies the user about the lunch time</a:t>
          </a:r>
        </a:p>
      </dgm:t>
    </dgm:pt>
    <dgm:pt modelId="{B6E42F01-74DB-4A6C-BE6C-DCFEDABA30D7}" type="parTrans" cxnId="{80EA492F-F68B-48E8-B448-7652D42CA422}">
      <dgm:prSet/>
      <dgm:spPr/>
      <dgm:t>
        <a:bodyPr/>
        <a:lstStyle/>
        <a:p>
          <a:endParaRPr lang="en-US"/>
        </a:p>
      </dgm:t>
    </dgm:pt>
    <dgm:pt modelId="{AD0E050D-9415-472B-B91C-77359EA34B74}" type="sibTrans" cxnId="{80EA492F-F68B-48E8-B448-7652D42CA422}">
      <dgm:prSet/>
      <dgm:spPr/>
      <dgm:t>
        <a:bodyPr/>
        <a:lstStyle/>
        <a:p>
          <a:pPr>
            <a:lnSpc>
              <a:spcPct val="100000"/>
            </a:lnSpc>
          </a:pPr>
          <a:endParaRPr lang="en-US"/>
        </a:p>
      </dgm:t>
    </dgm:pt>
    <dgm:pt modelId="{8F8E22F7-61FD-4D46-B3E9-0EB7D6A90F22}">
      <dgm:prSet/>
      <dgm:spPr/>
      <dgm:t>
        <a:bodyPr/>
        <a:lstStyle/>
        <a:p>
          <a:pPr>
            <a:lnSpc>
              <a:spcPct val="100000"/>
            </a:lnSpc>
          </a:pPr>
          <a:r>
            <a:rPr lang="en-US" dirty="0"/>
            <a:t>Buzzer rings according to the programmed set time interval</a:t>
          </a:r>
        </a:p>
      </dgm:t>
    </dgm:pt>
    <dgm:pt modelId="{882D7648-F361-4A84-BFF4-66C281A3D2F8}" type="parTrans" cxnId="{EBE6F700-B999-42C8-866A-65371BDE2A49}">
      <dgm:prSet/>
      <dgm:spPr/>
      <dgm:t>
        <a:bodyPr/>
        <a:lstStyle/>
        <a:p>
          <a:endParaRPr lang="en-US"/>
        </a:p>
      </dgm:t>
    </dgm:pt>
    <dgm:pt modelId="{BBD4013B-D3E4-4013-9741-CF7CB5874084}" type="sibTrans" cxnId="{EBE6F700-B999-42C8-866A-65371BDE2A49}">
      <dgm:prSet/>
      <dgm:spPr/>
      <dgm:t>
        <a:bodyPr/>
        <a:lstStyle/>
        <a:p>
          <a:pPr>
            <a:lnSpc>
              <a:spcPct val="100000"/>
            </a:lnSpc>
          </a:pPr>
          <a:endParaRPr lang="en-US"/>
        </a:p>
      </dgm:t>
    </dgm:pt>
    <dgm:pt modelId="{4FD7BB54-C5DB-4B94-984B-E107D4604BA6}">
      <dgm:prSet/>
      <dgm:spPr/>
      <dgm:t>
        <a:bodyPr/>
        <a:lstStyle/>
        <a:p>
          <a:pPr>
            <a:lnSpc>
              <a:spcPct val="100000"/>
            </a:lnSpc>
          </a:pPr>
          <a:r>
            <a:rPr lang="en-US"/>
            <a:t>Can be turned off by a push button</a:t>
          </a:r>
        </a:p>
      </dgm:t>
    </dgm:pt>
    <dgm:pt modelId="{EED3A946-6B9C-448B-931B-5F549AD4483F}" type="parTrans" cxnId="{9FB3687B-8882-41BC-AA0D-51859E4C41F8}">
      <dgm:prSet/>
      <dgm:spPr/>
      <dgm:t>
        <a:bodyPr/>
        <a:lstStyle/>
        <a:p>
          <a:endParaRPr lang="en-US"/>
        </a:p>
      </dgm:t>
    </dgm:pt>
    <dgm:pt modelId="{743905B3-C377-4774-ADD7-36A3EF55F1BE}" type="sibTrans" cxnId="{9FB3687B-8882-41BC-AA0D-51859E4C41F8}">
      <dgm:prSet/>
      <dgm:spPr/>
      <dgm:t>
        <a:bodyPr/>
        <a:lstStyle/>
        <a:p>
          <a:pPr>
            <a:lnSpc>
              <a:spcPct val="100000"/>
            </a:lnSpc>
          </a:pPr>
          <a:endParaRPr lang="en-US"/>
        </a:p>
      </dgm:t>
    </dgm:pt>
    <dgm:pt modelId="{2449569A-7BF4-2B42-90E7-16D6C5103538}">
      <dgm:prSet/>
      <dgm:spPr/>
      <dgm:t>
        <a:bodyPr/>
        <a:lstStyle/>
        <a:p>
          <a:pPr>
            <a:lnSpc>
              <a:spcPct val="100000"/>
            </a:lnSpc>
          </a:pPr>
          <a:r>
            <a:rPr lang="en-GB" dirty="0"/>
            <a:t>An Alarm can also be set for cleaning the box</a:t>
          </a:r>
        </a:p>
      </dgm:t>
    </dgm:pt>
    <dgm:pt modelId="{80279F26-E77B-BA4D-ABA7-D2ABBFEA6217}" type="parTrans" cxnId="{18FF3699-BAC8-724C-B5B7-934B1D7E8F68}">
      <dgm:prSet/>
      <dgm:spPr/>
      <dgm:t>
        <a:bodyPr/>
        <a:lstStyle/>
        <a:p>
          <a:endParaRPr lang="en-GB"/>
        </a:p>
      </dgm:t>
    </dgm:pt>
    <dgm:pt modelId="{B95C7541-2BDE-E34A-A120-6981B3BBC189}" type="sibTrans" cxnId="{18FF3699-BAC8-724C-B5B7-934B1D7E8F68}">
      <dgm:prSet/>
      <dgm:spPr/>
      <dgm:t>
        <a:bodyPr/>
        <a:lstStyle/>
        <a:p>
          <a:endParaRPr lang="en-GB"/>
        </a:p>
      </dgm:t>
    </dgm:pt>
    <dgm:pt modelId="{E2611B7A-306D-4D1F-9276-18DC10A4E5F8}" type="pres">
      <dgm:prSet presAssocID="{F32CF211-7802-4D6D-8BE9-39A22372ACD8}" presName="root" presStyleCnt="0">
        <dgm:presLayoutVars>
          <dgm:dir/>
          <dgm:resizeHandles val="exact"/>
        </dgm:presLayoutVars>
      </dgm:prSet>
      <dgm:spPr/>
    </dgm:pt>
    <dgm:pt modelId="{2620050B-4373-4B86-A28F-D27BAB9AE420}" type="pres">
      <dgm:prSet presAssocID="{B4AA763D-BAAE-4A2E-9D06-A5868E0D0778}" presName="compNode" presStyleCnt="0"/>
      <dgm:spPr/>
    </dgm:pt>
    <dgm:pt modelId="{3459F9F7-587F-463C-A23F-B8B8267478F7}" type="pres">
      <dgm:prSet presAssocID="{B4AA763D-BAAE-4A2E-9D06-A5868E0D0778}" presName="bgRect" presStyleLbl="bgShp" presStyleIdx="0" presStyleCnt="5"/>
      <dgm:spPr/>
    </dgm:pt>
    <dgm:pt modelId="{FDAB9E9A-98A9-4C13-AF55-701DFDCB6507}" type="pres">
      <dgm:prSet presAssocID="{B4AA763D-BAAE-4A2E-9D06-A5868E0D077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oon"/>
        </a:ext>
      </dgm:extLst>
    </dgm:pt>
    <dgm:pt modelId="{2F17F85B-C90F-46FD-B124-5A3314E2C2F6}" type="pres">
      <dgm:prSet presAssocID="{B4AA763D-BAAE-4A2E-9D06-A5868E0D0778}" presName="spaceRect" presStyleCnt="0"/>
      <dgm:spPr/>
    </dgm:pt>
    <dgm:pt modelId="{F4AA71A0-7E86-479F-B5BC-A6EF3DF55499}" type="pres">
      <dgm:prSet presAssocID="{B4AA763D-BAAE-4A2E-9D06-A5868E0D0778}" presName="parTx" presStyleLbl="revTx" presStyleIdx="0" presStyleCnt="5">
        <dgm:presLayoutVars>
          <dgm:chMax val="0"/>
          <dgm:chPref val="0"/>
        </dgm:presLayoutVars>
      </dgm:prSet>
      <dgm:spPr/>
    </dgm:pt>
    <dgm:pt modelId="{7971FD39-A26F-4505-B0B3-5B998DA33CC8}" type="pres">
      <dgm:prSet presAssocID="{524A1D38-64E8-4DC0-93E3-85B90DB48ED5}" presName="sibTrans" presStyleCnt="0"/>
      <dgm:spPr/>
    </dgm:pt>
    <dgm:pt modelId="{07800CAA-1027-45E3-86F7-A98E834EEF62}" type="pres">
      <dgm:prSet presAssocID="{A964F09C-3C13-40A6-8C61-CD07F5A61AF1}" presName="compNode" presStyleCnt="0"/>
      <dgm:spPr/>
    </dgm:pt>
    <dgm:pt modelId="{3DB76FA2-B330-4F14-9D64-683CF487A8EA}" type="pres">
      <dgm:prSet presAssocID="{A964F09C-3C13-40A6-8C61-CD07F5A61AF1}" presName="bgRect" presStyleLbl="bgShp" presStyleIdx="1" presStyleCnt="5"/>
      <dgm:spPr/>
    </dgm:pt>
    <dgm:pt modelId="{0AEC66E6-D72F-4771-B1DA-3137154EEDF5}" type="pres">
      <dgm:prSet presAssocID="{A964F09C-3C13-40A6-8C61-CD07F5A61AF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larm Clock"/>
        </a:ext>
      </dgm:extLst>
    </dgm:pt>
    <dgm:pt modelId="{8992793A-6FFA-44B8-9931-C7E92A4E15AB}" type="pres">
      <dgm:prSet presAssocID="{A964F09C-3C13-40A6-8C61-CD07F5A61AF1}" presName="spaceRect" presStyleCnt="0"/>
      <dgm:spPr/>
    </dgm:pt>
    <dgm:pt modelId="{41FAB11F-1BA8-41C4-B92A-81AD6C74A0F7}" type="pres">
      <dgm:prSet presAssocID="{A964F09C-3C13-40A6-8C61-CD07F5A61AF1}" presName="parTx" presStyleLbl="revTx" presStyleIdx="1" presStyleCnt="5">
        <dgm:presLayoutVars>
          <dgm:chMax val="0"/>
          <dgm:chPref val="0"/>
        </dgm:presLayoutVars>
      </dgm:prSet>
      <dgm:spPr/>
    </dgm:pt>
    <dgm:pt modelId="{A533C04B-5170-4689-BB4E-4B0EA98BDDD4}" type="pres">
      <dgm:prSet presAssocID="{AD0E050D-9415-472B-B91C-77359EA34B74}" presName="sibTrans" presStyleCnt="0"/>
      <dgm:spPr/>
    </dgm:pt>
    <dgm:pt modelId="{266B084D-6A49-4985-8F31-32A3BD34AB52}" type="pres">
      <dgm:prSet presAssocID="{8F8E22F7-61FD-4D46-B3E9-0EB7D6A90F22}" presName="compNode" presStyleCnt="0"/>
      <dgm:spPr/>
    </dgm:pt>
    <dgm:pt modelId="{CA65004F-480B-40F1-8850-CCC8347B24D8}" type="pres">
      <dgm:prSet presAssocID="{8F8E22F7-61FD-4D46-B3E9-0EB7D6A90F22}" presName="bgRect" presStyleLbl="bgShp" presStyleIdx="2" presStyleCnt="5"/>
      <dgm:spPr/>
    </dgm:pt>
    <dgm:pt modelId="{0EB3A5A2-C48B-428C-BDA4-19F23E0CB4EA}" type="pres">
      <dgm:prSet presAssocID="{8F8E22F7-61FD-4D46-B3E9-0EB7D6A90F2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5427E781-D83F-4404-BC79-E024764C9389}" type="pres">
      <dgm:prSet presAssocID="{8F8E22F7-61FD-4D46-B3E9-0EB7D6A90F22}" presName="spaceRect" presStyleCnt="0"/>
      <dgm:spPr/>
    </dgm:pt>
    <dgm:pt modelId="{DDB7D69E-2E39-4223-987E-D3D04314B716}" type="pres">
      <dgm:prSet presAssocID="{8F8E22F7-61FD-4D46-B3E9-0EB7D6A90F22}" presName="parTx" presStyleLbl="revTx" presStyleIdx="2" presStyleCnt="5">
        <dgm:presLayoutVars>
          <dgm:chMax val="0"/>
          <dgm:chPref val="0"/>
        </dgm:presLayoutVars>
      </dgm:prSet>
      <dgm:spPr/>
    </dgm:pt>
    <dgm:pt modelId="{B1CFEB6B-3DA7-418C-B67B-05E673D45BDA}" type="pres">
      <dgm:prSet presAssocID="{BBD4013B-D3E4-4013-9741-CF7CB5874084}" presName="sibTrans" presStyleCnt="0"/>
      <dgm:spPr/>
    </dgm:pt>
    <dgm:pt modelId="{6C9751AE-9874-4045-A5A5-6ED0ED615DDB}" type="pres">
      <dgm:prSet presAssocID="{4FD7BB54-C5DB-4B94-984B-E107D4604BA6}" presName="compNode" presStyleCnt="0"/>
      <dgm:spPr/>
    </dgm:pt>
    <dgm:pt modelId="{1429313C-D042-4260-B590-AEC783C7BE51}" type="pres">
      <dgm:prSet presAssocID="{4FD7BB54-C5DB-4B94-984B-E107D4604BA6}" presName="bgRect" presStyleLbl="bgShp" presStyleIdx="3" presStyleCnt="5"/>
      <dgm:spPr/>
    </dgm:pt>
    <dgm:pt modelId="{6FB0EB66-B893-4085-B2AE-9599F293A083}" type="pres">
      <dgm:prSet presAssocID="{4FD7BB54-C5DB-4B94-984B-E107D4604BA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orbidden"/>
        </a:ext>
      </dgm:extLst>
    </dgm:pt>
    <dgm:pt modelId="{BEF472AF-8D70-49A3-9090-37E3F1F86403}" type="pres">
      <dgm:prSet presAssocID="{4FD7BB54-C5DB-4B94-984B-E107D4604BA6}" presName="spaceRect" presStyleCnt="0"/>
      <dgm:spPr/>
    </dgm:pt>
    <dgm:pt modelId="{1701AFA9-6432-411E-BFF6-F57BEF8A2099}" type="pres">
      <dgm:prSet presAssocID="{4FD7BB54-C5DB-4B94-984B-E107D4604BA6}" presName="parTx" presStyleLbl="revTx" presStyleIdx="3" presStyleCnt="5">
        <dgm:presLayoutVars>
          <dgm:chMax val="0"/>
          <dgm:chPref val="0"/>
        </dgm:presLayoutVars>
      </dgm:prSet>
      <dgm:spPr/>
    </dgm:pt>
    <dgm:pt modelId="{74FA517E-6F5F-B34B-A150-CFF8621F9101}" type="pres">
      <dgm:prSet presAssocID="{743905B3-C377-4774-ADD7-36A3EF55F1BE}" presName="sibTrans" presStyleCnt="0"/>
      <dgm:spPr/>
    </dgm:pt>
    <dgm:pt modelId="{B639C940-9314-1B43-9B5A-1540DCA387A6}" type="pres">
      <dgm:prSet presAssocID="{2449569A-7BF4-2B42-90E7-16D6C5103538}" presName="compNode" presStyleCnt="0"/>
      <dgm:spPr/>
    </dgm:pt>
    <dgm:pt modelId="{0A75BE63-5D50-504F-99C1-CE24DD21A558}" type="pres">
      <dgm:prSet presAssocID="{2449569A-7BF4-2B42-90E7-16D6C5103538}" presName="bgRect" presStyleLbl="bgShp" presStyleIdx="4" presStyleCnt="5"/>
      <dgm:spPr/>
    </dgm:pt>
    <dgm:pt modelId="{D420C118-D52D-944C-AF63-FEBAE5E12A49}" type="pres">
      <dgm:prSet presAssocID="{2449569A-7BF4-2B42-90E7-16D6C5103538}" presName="iconRect" presStyleLbl="node1" presStyleIdx="4" presStyleCnt="5"/>
      <dgm:spPr>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pt>
    <dgm:pt modelId="{E5110BDF-EAE5-7D44-B245-42427F5D46DE}" type="pres">
      <dgm:prSet presAssocID="{2449569A-7BF4-2B42-90E7-16D6C5103538}" presName="spaceRect" presStyleCnt="0"/>
      <dgm:spPr/>
    </dgm:pt>
    <dgm:pt modelId="{6D3D87A9-025D-9941-B827-216AEF4448A5}" type="pres">
      <dgm:prSet presAssocID="{2449569A-7BF4-2B42-90E7-16D6C5103538}" presName="parTx" presStyleLbl="revTx" presStyleIdx="4" presStyleCnt="5">
        <dgm:presLayoutVars>
          <dgm:chMax val="0"/>
          <dgm:chPref val="0"/>
        </dgm:presLayoutVars>
      </dgm:prSet>
      <dgm:spPr/>
    </dgm:pt>
  </dgm:ptLst>
  <dgm:cxnLst>
    <dgm:cxn modelId="{EBE6F700-B999-42C8-866A-65371BDE2A49}" srcId="{F32CF211-7802-4D6D-8BE9-39A22372ACD8}" destId="{8F8E22F7-61FD-4D46-B3E9-0EB7D6A90F22}" srcOrd="2" destOrd="0" parTransId="{882D7648-F361-4A84-BFF4-66C281A3D2F8}" sibTransId="{BBD4013B-D3E4-4013-9741-CF7CB5874084}"/>
    <dgm:cxn modelId="{32BE9104-065D-432B-BD32-F5C808460DC6}" srcId="{F32CF211-7802-4D6D-8BE9-39A22372ACD8}" destId="{B4AA763D-BAAE-4A2E-9D06-A5868E0D0778}" srcOrd="0" destOrd="0" parTransId="{A6D6B20B-A92C-4FF8-A5CE-887B3D506B52}" sibTransId="{524A1D38-64E8-4DC0-93E3-85B90DB48ED5}"/>
    <dgm:cxn modelId="{80EA492F-F68B-48E8-B448-7652D42CA422}" srcId="{F32CF211-7802-4D6D-8BE9-39A22372ACD8}" destId="{A964F09C-3C13-40A6-8C61-CD07F5A61AF1}" srcOrd="1" destOrd="0" parTransId="{B6E42F01-74DB-4A6C-BE6C-DCFEDABA30D7}" sibTransId="{AD0E050D-9415-472B-B91C-77359EA34B74}"/>
    <dgm:cxn modelId="{5DAAED4E-5A0C-CB4D-80F2-EEFD1EAA8A0F}" type="presOf" srcId="{F32CF211-7802-4D6D-8BE9-39A22372ACD8}" destId="{E2611B7A-306D-4D1F-9276-18DC10A4E5F8}" srcOrd="0" destOrd="0" presId="urn:microsoft.com/office/officeart/2018/2/layout/IconVerticalSolidList"/>
    <dgm:cxn modelId="{DC1C7778-F7A7-C747-8D96-8396F38DFB2A}" type="presOf" srcId="{8F8E22F7-61FD-4D46-B3E9-0EB7D6A90F22}" destId="{DDB7D69E-2E39-4223-987E-D3D04314B716}" srcOrd="0" destOrd="0" presId="urn:microsoft.com/office/officeart/2018/2/layout/IconVerticalSolidList"/>
    <dgm:cxn modelId="{9FB3687B-8882-41BC-AA0D-51859E4C41F8}" srcId="{F32CF211-7802-4D6D-8BE9-39A22372ACD8}" destId="{4FD7BB54-C5DB-4B94-984B-E107D4604BA6}" srcOrd="3" destOrd="0" parTransId="{EED3A946-6B9C-448B-931B-5F549AD4483F}" sibTransId="{743905B3-C377-4774-ADD7-36A3EF55F1BE}"/>
    <dgm:cxn modelId="{39CA2B7F-E543-E44A-BAFB-616723CD4BA5}" type="presOf" srcId="{A964F09C-3C13-40A6-8C61-CD07F5A61AF1}" destId="{41FAB11F-1BA8-41C4-B92A-81AD6C74A0F7}" srcOrd="0" destOrd="0" presId="urn:microsoft.com/office/officeart/2018/2/layout/IconVerticalSolidList"/>
    <dgm:cxn modelId="{2AEA2A8B-9210-D944-A0C3-F7DA0F82BF93}" type="presOf" srcId="{B4AA763D-BAAE-4A2E-9D06-A5868E0D0778}" destId="{F4AA71A0-7E86-479F-B5BC-A6EF3DF55499}" srcOrd="0" destOrd="0" presId="urn:microsoft.com/office/officeart/2018/2/layout/IconVerticalSolidList"/>
    <dgm:cxn modelId="{7963168E-E9DF-524C-B912-2F1C5902C8E6}" type="presOf" srcId="{2449569A-7BF4-2B42-90E7-16D6C5103538}" destId="{6D3D87A9-025D-9941-B827-216AEF4448A5}" srcOrd="0" destOrd="0" presId="urn:microsoft.com/office/officeart/2018/2/layout/IconVerticalSolidList"/>
    <dgm:cxn modelId="{18FF3699-BAC8-724C-B5B7-934B1D7E8F68}" srcId="{F32CF211-7802-4D6D-8BE9-39A22372ACD8}" destId="{2449569A-7BF4-2B42-90E7-16D6C5103538}" srcOrd="4" destOrd="0" parTransId="{80279F26-E77B-BA4D-ABA7-D2ABBFEA6217}" sibTransId="{B95C7541-2BDE-E34A-A120-6981B3BBC189}"/>
    <dgm:cxn modelId="{F9227FD5-D3C0-804C-8B4B-EA23BAF97C65}" type="presOf" srcId="{4FD7BB54-C5DB-4B94-984B-E107D4604BA6}" destId="{1701AFA9-6432-411E-BFF6-F57BEF8A2099}" srcOrd="0" destOrd="0" presId="urn:microsoft.com/office/officeart/2018/2/layout/IconVerticalSolidList"/>
    <dgm:cxn modelId="{49C6731B-74F8-D84B-A266-790454F30A85}" type="presParOf" srcId="{E2611B7A-306D-4D1F-9276-18DC10A4E5F8}" destId="{2620050B-4373-4B86-A28F-D27BAB9AE420}" srcOrd="0" destOrd="0" presId="urn:microsoft.com/office/officeart/2018/2/layout/IconVerticalSolidList"/>
    <dgm:cxn modelId="{3EE346D0-FFE5-4044-9B11-A8CA648380D9}" type="presParOf" srcId="{2620050B-4373-4B86-A28F-D27BAB9AE420}" destId="{3459F9F7-587F-463C-A23F-B8B8267478F7}" srcOrd="0" destOrd="0" presId="urn:microsoft.com/office/officeart/2018/2/layout/IconVerticalSolidList"/>
    <dgm:cxn modelId="{D6566F67-C955-BD4E-9A6F-5FDD7BADD083}" type="presParOf" srcId="{2620050B-4373-4B86-A28F-D27BAB9AE420}" destId="{FDAB9E9A-98A9-4C13-AF55-701DFDCB6507}" srcOrd="1" destOrd="0" presId="urn:microsoft.com/office/officeart/2018/2/layout/IconVerticalSolidList"/>
    <dgm:cxn modelId="{B6B42585-E189-AA4A-B228-0745B8F8307F}" type="presParOf" srcId="{2620050B-4373-4B86-A28F-D27BAB9AE420}" destId="{2F17F85B-C90F-46FD-B124-5A3314E2C2F6}" srcOrd="2" destOrd="0" presId="urn:microsoft.com/office/officeart/2018/2/layout/IconVerticalSolidList"/>
    <dgm:cxn modelId="{C118E302-DE61-B649-869E-55A2CED7834B}" type="presParOf" srcId="{2620050B-4373-4B86-A28F-D27BAB9AE420}" destId="{F4AA71A0-7E86-479F-B5BC-A6EF3DF55499}" srcOrd="3" destOrd="0" presId="urn:microsoft.com/office/officeart/2018/2/layout/IconVerticalSolidList"/>
    <dgm:cxn modelId="{E298EEAC-3C0F-7B44-910F-6C432EB05327}" type="presParOf" srcId="{E2611B7A-306D-4D1F-9276-18DC10A4E5F8}" destId="{7971FD39-A26F-4505-B0B3-5B998DA33CC8}" srcOrd="1" destOrd="0" presId="urn:microsoft.com/office/officeart/2018/2/layout/IconVerticalSolidList"/>
    <dgm:cxn modelId="{4A402FED-6E19-E24A-B3B6-212E65D76778}" type="presParOf" srcId="{E2611B7A-306D-4D1F-9276-18DC10A4E5F8}" destId="{07800CAA-1027-45E3-86F7-A98E834EEF62}" srcOrd="2" destOrd="0" presId="urn:microsoft.com/office/officeart/2018/2/layout/IconVerticalSolidList"/>
    <dgm:cxn modelId="{2F90C33A-61DE-8641-9B25-473531C5B14B}" type="presParOf" srcId="{07800CAA-1027-45E3-86F7-A98E834EEF62}" destId="{3DB76FA2-B330-4F14-9D64-683CF487A8EA}" srcOrd="0" destOrd="0" presId="urn:microsoft.com/office/officeart/2018/2/layout/IconVerticalSolidList"/>
    <dgm:cxn modelId="{B2581321-5CD6-A94B-AAED-5336D4D9B0F6}" type="presParOf" srcId="{07800CAA-1027-45E3-86F7-A98E834EEF62}" destId="{0AEC66E6-D72F-4771-B1DA-3137154EEDF5}" srcOrd="1" destOrd="0" presId="urn:microsoft.com/office/officeart/2018/2/layout/IconVerticalSolidList"/>
    <dgm:cxn modelId="{E394C39B-36F4-3F42-9A4D-54FF05EC6AEF}" type="presParOf" srcId="{07800CAA-1027-45E3-86F7-A98E834EEF62}" destId="{8992793A-6FFA-44B8-9931-C7E92A4E15AB}" srcOrd="2" destOrd="0" presId="urn:microsoft.com/office/officeart/2018/2/layout/IconVerticalSolidList"/>
    <dgm:cxn modelId="{CB8BE8F9-A323-094E-9A3D-900F125C35E3}" type="presParOf" srcId="{07800CAA-1027-45E3-86F7-A98E834EEF62}" destId="{41FAB11F-1BA8-41C4-B92A-81AD6C74A0F7}" srcOrd="3" destOrd="0" presId="urn:microsoft.com/office/officeart/2018/2/layout/IconVerticalSolidList"/>
    <dgm:cxn modelId="{20C852B1-71E1-9C48-B92A-36243E132A87}" type="presParOf" srcId="{E2611B7A-306D-4D1F-9276-18DC10A4E5F8}" destId="{A533C04B-5170-4689-BB4E-4B0EA98BDDD4}" srcOrd="3" destOrd="0" presId="urn:microsoft.com/office/officeart/2018/2/layout/IconVerticalSolidList"/>
    <dgm:cxn modelId="{79C71FB8-A1CC-824E-B5F2-5777BED0E449}" type="presParOf" srcId="{E2611B7A-306D-4D1F-9276-18DC10A4E5F8}" destId="{266B084D-6A49-4985-8F31-32A3BD34AB52}" srcOrd="4" destOrd="0" presId="urn:microsoft.com/office/officeart/2018/2/layout/IconVerticalSolidList"/>
    <dgm:cxn modelId="{DE7328FD-5111-8343-9100-59CE3B179A5F}" type="presParOf" srcId="{266B084D-6A49-4985-8F31-32A3BD34AB52}" destId="{CA65004F-480B-40F1-8850-CCC8347B24D8}" srcOrd="0" destOrd="0" presId="urn:microsoft.com/office/officeart/2018/2/layout/IconVerticalSolidList"/>
    <dgm:cxn modelId="{FBD9FBCB-3758-DC42-B6E4-3C09BC71E861}" type="presParOf" srcId="{266B084D-6A49-4985-8F31-32A3BD34AB52}" destId="{0EB3A5A2-C48B-428C-BDA4-19F23E0CB4EA}" srcOrd="1" destOrd="0" presId="urn:microsoft.com/office/officeart/2018/2/layout/IconVerticalSolidList"/>
    <dgm:cxn modelId="{51F6FBA2-F876-7F43-A317-CBC6576BE238}" type="presParOf" srcId="{266B084D-6A49-4985-8F31-32A3BD34AB52}" destId="{5427E781-D83F-4404-BC79-E024764C9389}" srcOrd="2" destOrd="0" presId="urn:microsoft.com/office/officeart/2018/2/layout/IconVerticalSolidList"/>
    <dgm:cxn modelId="{2A87D92D-B07D-F343-8E41-617812848285}" type="presParOf" srcId="{266B084D-6A49-4985-8F31-32A3BD34AB52}" destId="{DDB7D69E-2E39-4223-987E-D3D04314B716}" srcOrd="3" destOrd="0" presId="urn:microsoft.com/office/officeart/2018/2/layout/IconVerticalSolidList"/>
    <dgm:cxn modelId="{E5DB11EF-E11F-EA49-9CFB-FB70BF7CC109}" type="presParOf" srcId="{E2611B7A-306D-4D1F-9276-18DC10A4E5F8}" destId="{B1CFEB6B-3DA7-418C-B67B-05E673D45BDA}" srcOrd="5" destOrd="0" presId="urn:microsoft.com/office/officeart/2018/2/layout/IconVerticalSolidList"/>
    <dgm:cxn modelId="{1743C496-508F-8340-83B8-216D1B86964C}" type="presParOf" srcId="{E2611B7A-306D-4D1F-9276-18DC10A4E5F8}" destId="{6C9751AE-9874-4045-A5A5-6ED0ED615DDB}" srcOrd="6" destOrd="0" presId="urn:microsoft.com/office/officeart/2018/2/layout/IconVerticalSolidList"/>
    <dgm:cxn modelId="{CC664832-F73F-9D45-8A43-CC5F1A5A5614}" type="presParOf" srcId="{6C9751AE-9874-4045-A5A5-6ED0ED615DDB}" destId="{1429313C-D042-4260-B590-AEC783C7BE51}" srcOrd="0" destOrd="0" presId="urn:microsoft.com/office/officeart/2018/2/layout/IconVerticalSolidList"/>
    <dgm:cxn modelId="{945C9496-832C-FD4F-B529-737861327303}" type="presParOf" srcId="{6C9751AE-9874-4045-A5A5-6ED0ED615DDB}" destId="{6FB0EB66-B893-4085-B2AE-9599F293A083}" srcOrd="1" destOrd="0" presId="urn:microsoft.com/office/officeart/2018/2/layout/IconVerticalSolidList"/>
    <dgm:cxn modelId="{BF2CED34-816E-9D45-9319-21996E35D4DC}" type="presParOf" srcId="{6C9751AE-9874-4045-A5A5-6ED0ED615DDB}" destId="{BEF472AF-8D70-49A3-9090-37E3F1F86403}" srcOrd="2" destOrd="0" presId="urn:microsoft.com/office/officeart/2018/2/layout/IconVerticalSolidList"/>
    <dgm:cxn modelId="{D949634A-3C3A-2149-91E7-E7693556618A}" type="presParOf" srcId="{6C9751AE-9874-4045-A5A5-6ED0ED615DDB}" destId="{1701AFA9-6432-411E-BFF6-F57BEF8A2099}" srcOrd="3" destOrd="0" presId="urn:microsoft.com/office/officeart/2018/2/layout/IconVerticalSolidList"/>
    <dgm:cxn modelId="{F8E1EE4B-30FC-664A-87F7-E56EC888655D}" type="presParOf" srcId="{E2611B7A-306D-4D1F-9276-18DC10A4E5F8}" destId="{74FA517E-6F5F-B34B-A150-CFF8621F9101}" srcOrd="7" destOrd="0" presId="urn:microsoft.com/office/officeart/2018/2/layout/IconVerticalSolidList"/>
    <dgm:cxn modelId="{FC8A0633-B73E-F241-94F6-61EBA3F6DDD6}" type="presParOf" srcId="{E2611B7A-306D-4D1F-9276-18DC10A4E5F8}" destId="{B639C940-9314-1B43-9B5A-1540DCA387A6}" srcOrd="8" destOrd="0" presId="urn:microsoft.com/office/officeart/2018/2/layout/IconVerticalSolidList"/>
    <dgm:cxn modelId="{3126A119-15F9-0947-91A4-1E4438F86E3F}" type="presParOf" srcId="{B639C940-9314-1B43-9B5A-1540DCA387A6}" destId="{0A75BE63-5D50-504F-99C1-CE24DD21A558}" srcOrd="0" destOrd="0" presId="urn:microsoft.com/office/officeart/2018/2/layout/IconVerticalSolidList"/>
    <dgm:cxn modelId="{B6EDADA1-C9C5-D440-AE42-344B7DAD37D0}" type="presParOf" srcId="{B639C940-9314-1B43-9B5A-1540DCA387A6}" destId="{D420C118-D52D-944C-AF63-FEBAE5E12A49}" srcOrd="1" destOrd="0" presId="urn:microsoft.com/office/officeart/2018/2/layout/IconVerticalSolidList"/>
    <dgm:cxn modelId="{6286FB58-29C1-1043-82E1-73507B6CB39A}" type="presParOf" srcId="{B639C940-9314-1B43-9B5A-1540DCA387A6}" destId="{E5110BDF-EAE5-7D44-B245-42427F5D46DE}" srcOrd="2" destOrd="0" presId="urn:microsoft.com/office/officeart/2018/2/layout/IconVerticalSolidList"/>
    <dgm:cxn modelId="{D0D5F770-6FA5-9F4B-B146-DCBA5FC10825}" type="presParOf" srcId="{B639C940-9314-1B43-9B5A-1540DCA387A6}" destId="{6D3D87A9-025D-9941-B827-216AEF4448A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C9EFA-5BA6-4723-81CD-80D41C4CAB96}">
      <dsp:nvSpPr>
        <dsp:cNvPr id="0" name=""/>
        <dsp:cNvSpPr/>
      </dsp:nvSpPr>
      <dsp:spPr>
        <a:xfrm>
          <a:off x="1532628" y="29771"/>
          <a:ext cx="784019" cy="78401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8A9D30-7B59-4A4B-9CFF-CC8E6A88727C}">
      <dsp:nvSpPr>
        <dsp:cNvPr id="0" name=""/>
        <dsp:cNvSpPr/>
      </dsp:nvSpPr>
      <dsp:spPr>
        <a:xfrm>
          <a:off x="1697272" y="194415"/>
          <a:ext cx="454731" cy="4547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71E8597-5317-4851-9E4F-EAF43BEB398D}">
      <dsp:nvSpPr>
        <dsp:cNvPr id="0" name=""/>
        <dsp:cNvSpPr/>
      </dsp:nvSpPr>
      <dsp:spPr>
        <a:xfrm>
          <a:off x="2484652" y="29771"/>
          <a:ext cx="1848045" cy="784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IN" sz="1800" i="1" kern="1200" dirty="0"/>
            <a:t>Weight the food in sections</a:t>
          </a:r>
          <a:r>
            <a:rPr lang="en-IN" sz="1800" kern="1200" dirty="0"/>
            <a:t> </a:t>
          </a:r>
          <a:endParaRPr lang="en-US" sz="1800" kern="1200" dirty="0"/>
        </a:p>
      </dsp:txBody>
      <dsp:txXfrm>
        <a:off x="2484652" y="29771"/>
        <a:ext cx="1848045" cy="784019"/>
      </dsp:txXfrm>
    </dsp:sp>
    <dsp:sp modelId="{A4D8CBBB-C392-47E8-BDA2-8FE9F4C6B188}">
      <dsp:nvSpPr>
        <dsp:cNvPr id="0" name=""/>
        <dsp:cNvSpPr/>
      </dsp:nvSpPr>
      <dsp:spPr>
        <a:xfrm>
          <a:off x="4654705" y="29771"/>
          <a:ext cx="784019" cy="78401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6A0A1C-45F8-4DCE-AFEF-72CA3448559E}">
      <dsp:nvSpPr>
        <dsp:cNvPr id="0" name=""/>
        <dsp:cNvSpPr/>
      </dsp:nvSpPr>
      <dsp:spPr>
        <a:xfrm>
          <a:off x="4819350" y="194415"/>
          <a:ext cx="454731" cy="4547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0D22BA6-4636-4C88-8886-94C7681B61BE}">
      <dsp:nvSpPr>
        <dsp:cNvPr id="0" name=""/>
        <dsp:cNvSpPr/>
      </dsp:nvSpPr>
      <dsp:spPr>
        <a:xfrm>
          <a:off x="5606729" y="29771"/>
          <a:ext cx="1848045" cy="784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IN" sz="1800" i="1" kern="1200" dirty="0"/>
            <a:t>Calorie calculator</a:t>
          </a:r>
          <a:r>
            <a:rPr lang="en-IN" sz="1800" kern="1200" dirty="0"/>
            <a:t> </a:t>
          </a:r>
          <a:endParaRPr lang="en-US" sz="1800" kern="1200" dirty="0"/>
        </a:p>
      </dsp:txBody>
      <dsp:txXfrm>
        <a:off x="5606729" y="29771"/>
        <a:ext cx="1848045" cy="784019"/>
      </dsp:txXfrm>
    </dsp:sp>
    <dsp:sp modelId="{9B1A9233-8FE5-44AA-915B-2B900AB3E126}">
      <dsp:nvSpPr>
        <dsp:cNvPr id="0" name=""/>
        <dsp:cNvSpPr/>
      </dsp:nvSpPr>
      <dsp:spPr>
        <a:xfrm>
          <a:off x="1532628" y="1434960"/>
          <a:ext cx="784019" cy="78401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F95257-9DBE-4F5F-BEC0-B984A7684CBF}">
      <dsp:nvSpPr>
        <dsp:cNvPr id="0" name=""/>
        <dsp:cNvSpPr/>
      </dsp:nvSpPr>
      <dsp:spPr>
        <a:xfrm>
          <a:off x="1697272" y="1599604"/>
          <a:ext cx="454731" cy="4547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E438214-34F2-4C9A-86FE-4E7E86D3C0B5}">
      <dsp:nvSpPr>
        <dsp:cNvPr id="0" name=""/>
        <dsp:cNvSpPr/>
      </dsp:nvSpPr>
      <dsp:spPr>
        <a:xfrm>
          <a:off x="2484652" y="1434960"/>
          <a:ext cx="1848045" cy="784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IN" sz="1800" i="1" kern="1200" dirty="0"/>
            <a:t>Automatic Heating Control</a:t>
          </a:r>
          <a:r>
            <a:rPr lang="en-IN" sz="1800" kern="1200" dirty="0"/>
            <a:t> </a:t>
          </a:r>
          <a:endParaRPr lang="en-US" sz="1800" kern="1200" dirty="0"/>
        </a:p>
      </dsp:txBody>
      <dsp:txXfrm>
        <a:off x="2484652" y="1434960"/>
        <a:ext cx="1848045" cy="784019"/>
      </dsp:txXfrm>
    </dsp:sp>
    <dsp:sp modelId="{3DAA9ACA-6C84-4A97-9FAF-2C5826814AD6}">
      <dsp:nvSpPr>
        <dsp:cNvPr id="0" name=""/>
        <dsp:cNvSpPr/>
      </dsp:nvSpPr>
      <dsp:spPr>
        <a:xfrm>
          <a:off x="4654705" y="1434960"/>
          <a:ext cx="784019" cy="78401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560849-686B-4AC1-84E4-C44EFE732EEA}">
      <dsp:nvSpPr>
        <dsp:cNvPr id="0" name=""/>
        <dsp:cNvSpPr/>
      </dsp:nvSpPr>
      <dsp:spPr>
        <a:xfrm>
          <a:off x="4819350" y="1599604"/>
          <a:ext cx="454731" cy="45473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4788140-7866-4ECD-ACC9-63E8C6ED1FB2}">
      <dsp:nvSpPr>
        <dsp:cNvPr id="0" name=""/>
        <dsp:cNvSpPr/>
      </dsp:nvSpPr>
      <dsp:spPr>
        <a:xfrm>
          <a:off x="5606729" y="1434960"/>
          <a:ext cx="1848045" cy="784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IN" sz="1800" i="1" kern="1200"/>
            <a:t>Alarm signalling</a:t>
          </a:r>
          <a:r>
            <a:rPr lang="en-IN" sz="1800" kern="1200"/>
            <a:t> </a:t>
          </a:r>
          <a:endParaRPr lang="en-US" sz="1800" kern="1200"/>
        </a:p>
      </dsp:txBody>
      <dsp:txXfrm>
        <a:off x="5606729" y="1434960"/>
        <a:ext cx="1848045" cy="784019"/>
      </dsp:txXfrm>
    </dsp:sp>
    <dsp:sp modelId="{0351DBB9-DB67-4021-9DCC-84C7121EA8C3}">
      <dsp:nvSpPr>
        <dsp:cNvPr id="0" name=""/>
        <dsp:cNvSpPr/>
      </dsp:nvSpPr>
      <dsp:spPr>
        <a:xfrm>
          <a:off x="1532628" y="2840150"/>
          <a:ext cx="784019" cy="784019"/>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E6C1EB-97FA-48C3-B85F-C67081F823FD}">
      <dsp:nvSpPr>
        <dsp:cNvPr id="0" name=""/>
        <dsp:cNvSpPr/>
      </dsp:nvSpPr>
      <dsp:spPr>
        <a:xfrm>
          <a:off x="1697272" y="3004794"/>
          <a:ext cx="454731" cy="45473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89FC6EA-5372-45D8-89E1-175A9DAF8C03}">
      <dsp:nvSpPr>
        <dsp:cNvPr id="0" name=""/>
        <dsp:cNvSpPr/>
      </dsp:nvSpPr>
      <dsp:spPr>
        <a:xfrm>
          <a:off x="2484652" y="2840150"/>
          <a:ext cx="1848045" cy="784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IN" sz="1800" i="1" kern="1200"/>
            <a:t>Touch Authentication</a:t>
          </a:r>
          <a:r>
            <a:rPr lang="en-IN" sz="1800" kern="1200"/>
            <a:t> </a:t>
          </a:r>
          <a:endParaRPr lang="en-US" sz="1800" kern="1200"/>
        </a:p>
      </dsp:txBody>
      <dsp:txXfrm>
        <a:off x="2484652" y="2840150"/>
        <a:ext cx="1848045" cy="784019"/>
      </dsp:txXfrm>
    </dsp:sp>
    <dsp:sp modelId="{5C4B625B-594A-4C2F-AE87-952EA7B2F4FE}">
      <dsp:nvSpPr>
        <dsp:cNvPr id="0" name=""/>
        <dsp:cNvSpPr/>
      </dsp:nvSpPr>
      <dsp:spPr>
        <a:xfrm>
          <a:off x="4654705" y="2840150"/>
          <a:ext cx="784019" cy="78401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5B0C79-9DE8-40C7-8F2A-9899895A63FF}">
      <dsp:nvSpPr>
        <dsp:cNvPr id="0" name=""/>
        <dsp:cNvSpPr/>
      </dsp:nvSpPr>
      <dsp:spPr>
        <a:xfrm>
          <a:off x="4819350" y="3004794"/>
          <a:ext cx="454731" cy="45473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E339920-6245-44DD-A939-1B01919305F0}">
      <dsp:nvSpPr>
        <dsp:cNvPr id="0" name=""/>
        <dsp:cNvSpPr/>
      </dsp:nvSpPr>
      <dsp:spPr>
        <a:xfrm>
          <a:off x="5606729" y="2840150"/>
          <a:ext cx="1848045" cy="784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IN" sz="1800" i="1" kern="1200"/>
            <a:t>Empty Box Notification</a:t>
          </a:r>
          <a:r>
            <a:rPr lang="en-IN" sz="1800" kern="1200"/>
            <a:t> </a:t>
          </a:r>
          <a:endParaRPr lang="en-US" sz="1800" kern="1200"/>
        </a:p>
      </dsp:txBody>
      <dsp:txXfrm>
        <a:off x="5606729" y="2840150"/>
        <a:ext cx="1848045" cy="7840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D84779-B16F-1442-BDA2-A02533685D38}">
      <dsp:nvSpPr>
        <dsp:cNvPr id="0" name=""/>
        <dsp:cNvSpPr/>
      </dsp:nvSpPr>
      <dsp:spPr>
        <a:xfrm>
          <a:off x="0" y="461"/>
          <a:ext cx="8915400" cy="0"/>
        </a:xfrm>
        <a:prstGeom prst="line">
          <a:avLst/>
        </a:prstGeom>
        <a:solidFill>
          <a:schemeClr val="dk2">
            <a:hueOff val="0"/>
            <a:satOff val="0"/>
            <a:lumOff val="0"/>
            <a:alphaOff val="0"/>
          </a:schemeClr>
        </a:solidFill>
        <a:ln w="15875" cap="rnd"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CB68D1C8-947E-DD43-841F-E3D333542B39}">
      <dsp:nvSpPr>
        <dsp:cNvPr id="0" name=""/>
        <dsp:cNvSpPr/>
      </dsp:nvSpPr>
      <dsp:spPr>
        <a:xfrm>
          <a:off x="0" y="461"/>
          <a:ext cx="8915400" cy="377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b="1" kern="1200"/>
            <a:t>Hardware Components:</a:t>
          </a:r>
          <a:r>
            <a:rPr lang="en-IN" sz="1700" kern="1200"/>
            <a:t> </a:t>
          </a:r>
          <a:endParaRPr lang="en-US" sz="1700" kern="1200"/>
        </a:p>
      </dsp:txBody>
      <dsp:txXfrm>
        <a:off x="0" y="461"/>
        <a:ext cx="8915400" cy="377669"/>
      </dsp:txXfrm>
    </dsp:sp>
    <dsp:sp modelId="{F9D12612-11D3-DC47-A3B3-63C6F4DB4575}">
      <dsp:nvSpPr>
        <dsp:cNvPr id="0" name=""/>
        <dsp:cNvSpPr/>
      </dsp:nvSpPr>
      <dsp:spPr>
        <a:xfrm>
          <a:off x="0" y="378131"/>
          <a:ext cx="8915400" cy="0"/>
        </a:xfrm>
        <a:prstGeom prst="line">
          <a:avLst/>
        </a:prstGeom>
        <a:solidFill>
          <a:schemeClr val="dk2">
            <a:hueOff val="0"/>
            <a:satOff val="0"/>
            <a:lumOff val="0"/>
            <a:alphaOff val="0"/>
          </a:schemeClr>
        </a:solidFill>
        <a:ln w="15875" cap="rnd"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F71DBEBB-34D9-6641-9C10-CC61824B644D}">
      <dsp:nvSpPr>
        <dsp:cNvPr id="0" name=""/>
        <dsp:cNvSpPr/>
      </dsp:nvSpPr>
      <dsp:spPr>
        <a:xfrm>
          <a:off x="0" y="378131"/>
          <a:ext cx="8915400" cy="377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kern="1200" dirty="0"/>
            <a:t>Arduino Uno board</a:t>
          </a:r>
          <a:endParaRPr lang="en-US" sz="1700" kern="1200" dirty="0"/>
        </a:p>
      </dsp:txBody>
      <dsp:txXfrm>
        <a:off x="0" y="378131"/>
        <a:ext cx="8915400" cy="377669"/>
      </dsp:txXfrm>
    </dsp:sp>
    <dsp:sp modelId="{8724E1A2-46C2-E54A-AA06-2B1BC82780D5}">
      <dsp:nvSpPr>
        <dsp:cNvPr id="0" name=""/>
        <dsp:cNvSpPr/>
      </dsp:nvSpPr>
      <dsp:spPr>
        <a:xfrm>
          <a:off x="0" y="755801"/>
          <a:ext cx="8915400" cy="0"/>
        </a:xfrm>
        <a:prstGeom prst="line">
          <a:avLst/>
        </a:prstGeom>
        <a:solidFill>
          <a:schemeClr val="dk2">
            <a:hueOff val="0"/>
            <a:satOff val="0"/>
            <a:lumOff val="0"/>
            <a:alphaOff val="0"/>
          </a:schemeClr>
        </a:solidFill>
        <a:ln w="15875" cap="rnd"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BFB64155-6E57-1249-B2DA-62EF94F43743}">
      <dsp:nvSpPr>
        <dsp:cNvPr id="0" name=""/>
        <dsp:cNvSpPr/>
      </dsp:nvSpPr>
      <dsp:spPr>
        <a:xfrm>
          <a:off x="0" y="755801"/>
          <a:ext cx="8915400" cy="377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kern="1200"/>
            <a:t>NodeMCU (Wi-Fi module)</a:t>
          </a:r>
          <a:endParaRPr lang="en-US" sz="1700" kern="1200"/>
        </a:p>
      </dsp:txBody>
      <dsp:txXfrm>
        <a:off x="0" y="755801"/>
        <a:ext cx="8915400" cy="377669"/>
      </dsp:txXfrm>
    </dsp:sp>
    <dsp:sp modelId="{E0DBBC33-CCD7-0E49-85C5-868B229F05D3}">
      <dsp:nvSpPr>
        <dsp:cNvPr id="0" name=""/>
        <dsp:cNvSpPr/>
      </dsp:nvSpPr>
      <dsp:spPr>
        <a:xfrm>
          <a:off x="0" y="1133471"/>
          <a:ext cx="8915400" cy="0"/>
        </a:xfrm>
        <a:prstGeom prst="line">
          <a:avLst/>
        </a:prstGeom>
        <a:solidFill>
          <a:schemeClr val="dk2">
            <a:hueOff val="0"/>
            <a:satOff val="0"/>
            <a:lumOff val="0"/>
            <a:alphaOff val="0"/>
          </a:schemeClr>
        </a:solidFill>
        <a:ln w="15875" cap="rnd"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E62BA822-5616-5449-B207-E43C889C412D}">
      <dsp:nvSpPr>
        <dsp:cNvPr id="0" name=""/>
        <dsp:cNvSpPr/>
      </dsp:nvSpPr>
      <dsp:spPr>
        <a:xfrm>
          <a:off x="0" y="1133471"/>
          <a:ext cx="8915400" cy="377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kern="1200" dirty="0"/>
            <a:t>USB cables</a:t>
          </a:r>
        </a:p>
      </dsp:txBody>
      <dsp:txXfrm>
        <a:off x="0" y="1133471"/>
        <a:ext cx="8915400" cy="377669"/>
      </dsp:txXfrm>
    </dsp:sp>
    <dsp:sp modelId="{BF2F5B2D-075D-C940-B2A1-D6B8C8093B0A}">
      <dsp:nvSpPr>
        <dsp:cNvPr id="0" name=""/>
        <dsp:cNvSpPr/>
      </dsp:nvSpPr>
      <dsp:spPr>
        <a:xfrm>
          <a:off x="0" y="1511141"/>
          <a:ext cx="8915400" cy="0"/>
        </a:xfrm>
        <a:prstGeom prst="line">
          <a:avLst/>
        </a:prstGeom>
        <a:solidFill>
          <a:schemeClr val="dk2">
            <a:hueOff val="0"/>
            <a:satOff val="0"/>
            <a:lumOff val="0"/>
            <a:alphaOff val="0"/>
          </a:schemeClr>
        </a:solidFill>
        <a:ln w="15875" cap="rnd"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C1C2E151-4B1A-FA41-BA3C-50327B22F66D}">
      <dsp:nvSpPr>
        <dsp:cNvPr id="0" name=""/>
        <dsp:cNvSpPr/>
      </dsp:nvSpPr>
      <dsp:spPr>
        <a:xfrm>
          <a:off x="0" y="1511141"/>
          <a:ext cx="8915400" cy="377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Jumper wires</a:t>
          </a:r>
        </a:p>
      </dsp:txBody>
      <dsp:txXfrm>
        <a:off x="0" y="1511141"/>
        <a:ext cx="8915400" cy="377669"/>
      </dsp:txXfrm>
    </dsp:sp>
    <dsp:sp modelId="{64192AFD-A84B-DF4F-929F-6791DFDF56DA}">
      <dsp:nvSpPr>
        <dsp:cNvPr id="0" name=""/>
        <dsp:cNvSpPr/>
      </dsp:nvSpPr>
      <dsp:spPr>
        <a:xfrm>
          <a:off x="0" y="1888811"/>
          <a:ext cx="8915400" cy="0"/>
        </a:xfrm>
        <a:prstGeom prst="line">
          <a:avLst/>
        </a:prstGeom>
        <a:solidFill>
          <a:schemeClr val="dk2">
            <a:hueOff val="0"/>
            <a:satOff val="0"/>
            <a:lumOff val="0"/>
            <a:alphaOff val="0"/>
          </a:schemeClr>
        </a:solidFill>
        <a:ln w="15875" cap="rnd"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B2CF34A9-55F1-C245-BD5F-B65B84F94183}">
      <dsp:nvSpPr>
        <dsp:cNvPr id="0" name=""/>
        <dsp:cNvSpPr/>
      </dsp:nvSpPr>
      <dsp:spPr>
        <a:xfrm>
          <a:off x="0" y="1888811"/>
          <a:ext cx="8915400" cy="377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b="1" kern="1200"/>
            <a:t>Software Requirements:</a:t>
          </a:r>
          <a:endParaRPr lang="en-US" sz="1700" kern="1200"/>
        </a:p>
      </dsp:txBody>
      <dsp:txXfrm>
        <a:off x="0" y="1888811"/>
        <a:ext cx="8915400" cy="377669"/>
      </dsp:txXfrm>
    </dsp:sp>
    <dsp:sp modelId="{9C1D9B81-28B8-4F4D-8DD9-17CDB36281F1}">
      <dsp:nvSpPr>
        <dsp:cNvPr id="0" name=""/>
        <dsp:cNvSpPr/>
      </dsp:nvSpPr>
      <dsp:spPr>
        <a:xfrm>
          <a:off x="0" y="2266480"/>
          <a:ext cx="8915400" cy="0"/>
        </a:xfrm>
        <a:prstGeom prst="line">
          <a:avLst/>
        </a:prstGeom>
        <a:solidFill>
          <a:schemeClr val="dk2">
            <a:hueOff val="0"/>
            <a:satOff val="0"/>
            <a:lumOff val="0"/>
            <a:alphaOff val="0"/>
          </a:schemeClr>
        </a:solidFill>
        <a:ln w="15875" cap="rnd"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DFFC8AFF-E58B-5147-8895-AC107337EB2D}">
      <dsp:nvSpPr>
        <dsp:cNvPr id="0" name=""/>
        <dsp:cNvSpPr/>
      </dsp:nvSpPr>
      <dsp:spPr>
        <a:xfrm>
          <a:off x="0" y="2266480"/>
          <a:ext cx="8915400" cy="377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kern="1200"/>
            <a:t>Arduino IDE</a:t>
          </a:r>
          <a:endParaRPr lang="en-US" sz="1700" kern="1200"/>
        </a:p>
      </dsp:txBody>
      <dsp:txXfrm>
        <a:off x="0" y="2266480"/>
        <a:ext cx="8915400" cy="377669"/>
      </dsp:txXfrm>
    </dsp:sp>
    <dsp:sp modelId="{085E89EA-C9BB-D14D-98E2-7EF910FCEC5E}">
      <dsp:nvSpPr>
        <dsp:cNvPr id="0" name=""/>
        <dsp:cNvSpPr/>
      </dsp:nvSpPr>
      <dsp:spPr>
        <a:xfrm>
          <a:off x="0" y="2644150"/>
          <a:ext cx="8915400" cy="0"/>
        </a:xfrm>
        <a:prstGeom prst="line">
          <a:avLst/>
        </a:prstGeom>
        <a:solidFill>
          <a:schemeClr val="dk2">
            <a:hueOff val="0"/>
            <a:satOff val="0"/>
            <a:lumOff val="0"/>
            <a:alphaOff val="0"/>
          </a:schemeClr>
        </a:solidFill>
        <a:ln w="15875" cap="rnd"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CF118CC7-1C71-E34A-B23B-E5505AA2CE8D}">
      <dsp:nvSpPr>
        <dsp:cNvPr id="0" name=""/>
        <dsp:cNvSpPr/>
      </dsp:nvSpPr>
      <dsp:spPr>
        <a:xfrm>
          <a:off x="0" y="2644150"/>
          <a:ext cx="8915400" cy="377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kern="1200"/>
            <a:t>PHP editor</a:t>
          </a:r>
          <a:endParaRPr lang="en-US" sz="1700" kern="1200"/>
        </a:p>
      </dsp:txBody>
      <dsp:txXfrm>
        <a:off x="0" y="2644150"/>
        <a:ext cx="8915400" cy="377669"/>
      </dsp:txXfrm>
    </dsp:sp>
    <dsp:sp modelId="{8C2B43A7-DEE7-3547-8034-C6CF5A050DCA}">
      <dsp:nvSpPr>
        <dsp:cNvPr id="0" name=""/>
        <dsp:cNvSpPr/>
      </dsp:nvSpPr>
      <dsp:spPr>
        <a:xfrm>
          <a:off x="0" y="3021820"/>
          <a:ext cx="8915400" cy="0"/>
        </a:xfrm>
        <a:prstGeom prst="line">
          <a:avLst/>
        </a:prstGeom>
        <a:solidFill>
          <a:schemeClr val="dk2">
            <a:hueOff val="0"/>
            <a:satOff val="0"/>
            <a:lumOff val="0"/>
            <a:alphaOff val="0"/>
          </a:schemeClr>
        </a:solidFill>
        <a:ln w="15875" cap="rnd"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10473750-2D05-F64F-A37C-C7D5BCB694C7}">
      <dsp:nvSpPr>
        <dsp:cNvPr id="0" name=""/>
        <dsp:cNvSpPr/>
      </dsp:nvSpPr>
      <dsp:spPr>
        <a:xfrm>
          <a:off x="0" y="3021820"/>
          <a:ext cx="8915400" cy="377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kern="1200"/>
            <a:t>Apache server</a:t>
          </a:r>
          <a:endParaRPr lang="en-US" sz="1700" kern="1200"/>
        </a:p>
      </dsp:txBody>
      <dsp:txXfrm>
        <a:off x="0" y="3021820"/>
        <a:ext cx="8915400" cy="377669"/>
      </dsp:txXfrm>
    </dsp:sp>
    <dsp:sp modelId="{9E2D8FB1-FEC9-D541-8D9C-D17916CA4B7E}">
      <dsp:nvSpPr>
        <dsp:cNvPr id="0" name=""/>
        <dsp:cNvSpPr/>
      </dsp:nvSpPr>
      <dsp:spPr>
        <a:xfrm>
          <a:off x="0" y="3399490"/>
          <a:ext cx="8915400" cy="0"/>
        </a:xfrm>
        <a:prstGeom prst="line">
          <a:avLst/>
        </a:prstGeom>
        <a:solidFill>
          <a:schemeClr val="dk2">
            <a:hueOff val="0"/>
            <a:satOff val="0"/>
            <a:lumOff val="0"/>
            <a:alphaOff val="0"/>
          </a:schemeClr>
        </a:solidFill>
        <a:ln w="15875" cap="rnd"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C0C4A00A-3902-DB46-985D-97E26F5D7830}">
      <dsp:nvSpPr>
        <dsp:cNvPr id="0" name=""/>
        <dsp:cNvSpPr/>
      </dsp:nvSpPr>
      <dsp:spPr>
        <a:xfrm>
          <a:off x="0" y="3399490"/>
          <a:ext cx="8915400" cy="377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kern="1200"/>
            <a:t>MyPhpAdmin DB</a:t>
          </a:r>
          <a:endParaRPr lang="en-US" sz="1700" kern="1200"/>
        </a:p>
      </dsp:txBody>
      <dsp:txXfrm>
        <a:off x="0" y="3399490"/>
        <a:ext cx="8915400" cy="3776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C8676D-88E7-4D02-81C8-C1A2DF1B376C}">
      <dsp:nvSpPr>
        <dsp:cNvPr id="0" name=""/>
        <dsp:cNvSpPr/>
      </dsp:nvSpPr>
      <dsp:spPr>
        <a:xfrm>
          <a:off x="267672" y="285530"/>
          <a:ext cx="810632" cy="8106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368DD9-9FC9-4F33-AACE-34B29269DC31}">
      <dsp:nvSpPr>
        <dsp:cNvPr id="0" name=""/>
        <dsp:cNvSpPr/>
      </dsp:nvSpPr>
      <dsp:spPr>
        <a:xfrm>
          <a:off x="437905" y="455763"/>
          <a:ext cx="470167" cy="470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38EC300-9B53-49A0-9D24-D40869893CD6}">
      <dsp:nvSpPr>
        <dsp:cNvPr id="0" name=""/>
        <dsp:cNvSpPr/>
      </dsp:nvSpPr>
      <dsp:spPr>
        <a:xfrm>
          <a:off x="1137337" y="231639"/>
          <a:ext cx="2140127" cy="918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dirty="0"/>
            <a:t>Communicate Arduino program with </a:t>
          </a:r>
          <a:r>
            <a:rPr lang="en-US" sz="1400" kern="1200" dirty="0" err="1"/>
            <a:t>NodeMCU</a:t>
          </a:r>
          <a:r>
            <a:rPr lang="en-US" sz="1400" kern="1200" dirty="0"/>
            <a:t> through serial connection -JSON</a:t>
          </a:r>
        </a:p>
      </dsp:txBody>
      <dsp:txXfrm>
        <a:off x="1137337" y="231639"/>
        <a:ext cx="2140127" cy="918414"/>
      </dsp:txXfrm>
    </dsp:sp>
    <dsp:sp modelId="{FF80AC36-F4E1-43DB-8D09-98FF50A62211}">
      <dsp:nvSpPr>
        <dsp:cNvPr id="0" name=""/>
        <dsp:cNvSpPr/>
      </dsp:nvSpPr>
      <dsp:spPr>
        <a:xfrm>
          <a:off x="3610403" y="285530"/>
          <a:ext cx="810632" cy="8106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4E1C20-3229-413A-8661-6CAAB2125ED9}">
      <dsp:nvSpPr>
        <dsp:cNvPr id="0" name=""/>
        <dsp:cNvSpPr/>
      </dsp:nvSpPr>
      <dsp:spPr>
        <a:xfrm>
          <a:off x="3780636" y="455763"/>
          <a:ext cx="470167" cy="470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64BB640-645E-4794-802C-F3740C33029E}">
      <dsp:nvSpPr>
        <dsp:cNvPr id="0" name=""/>
        <dsp:cNvSpPr/>
      </dsp:nvSpPr>
      <dsp:spPr>
        <a:xfrm>
          <a:off x="4594743" y="285530"/>
          <a:ext cx="1910777" cy="810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Integrate Wifi Module with local client</a:t>
          </a:r>
        </a:p>
      </dsp:txBody>
      <dsp:txXfrm>
        <a:off x="4594743" y="285530"/>
        <a:ext cx="1910777" cy="810632"/>
      </dsp:txXfrm>
    </dsp:sp>
    <dsp:sp modelId="{62C97694-C560-43B3-8A84-FDB9610756BD}">
      <dsp:nvSpPr>
        <dsp:cNvPr id="0" name=""/>
        <dsp:cNvSpPr/>
      </dsp:nvSpPr>
      <dsp:spPr>
        <a:xfrm>
          <a:off x="6838459" y="285530"/>
          <a:ext cx="810632" cy="8106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AA98AC-AE17-4710-8FF8-61A555D6F800}">
      <dsp:nvSpPr>
        <dsp:cNvPr id="0" name=""/>
        <dsp:cNvSpPr/>
      </dsp:nvSpPr>
      <dsp:spPr>
        <a:xfrm>
          <a:off x="7008692" y="455763"/>
          <a:ext cx="470167" cy="470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62397B4-4602-49F9-98FF-1A85CE7F8007}">
      <dsp:nvSpPr>
        <dsp:cNvPr id="0" name=""/>
        <dsp:cNvSpPr/>
      </dsp:nvSpPr>
      <dsp:spPr>
        <a:xfrm>
          <a:off x="7822798" y="285530"/>
          <a:ext cx="1910777" cy="810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Connection from local host to web server </a:t>
          </a:r>
        </a:p>
      </dsp:txBody>
      <dsp:txXfrm>
        <a:off x="7822798" y="285530"/>
        <a:ext cx="1910777" cy="810632"/>
      </dsp:txXfrm>
    </dsp:sp>
    <dsp:sp modelId="{CDA2BC58-8963-E949-B7EC-2162B6EE2636}">
      <dsp:nvSpPr>
        <dsp:cNvPr id="0" name=""/>
        <dsp:cNvSpPr/>
      </dsp:nvSpPr>
      <dsp:spPr>
        <a:xfrm>
          <a:off x="267672" y="1980963"/>
          <a:ext cx="810632" cy="8106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64E982-E565-B241-BC52-C3D40D770938}">
      <dsp:nvSpPr>
        <dsp:cNvPr id="0" name=""/>
        <dsp:cNvSpPr/>
      </dsp:nvSpPr>
      <dsp:spPr>
        <a:xfrm>
          <a:off x="437905" y="2151196"/>
          <a:ext cx="470167" cy="470167"/>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F850F65-5894-9B47-8DD0-00A400A90F62}">
      <dsp:nvSpPr>
        <dsp:cNvPr id="0" name=""/>
        <dsp:cNvSpPr/>
      </dsp:nvSpPr>
      <dsp:spPr>
        <a:xfrm>
          <a:off x="1240385" y="1943066"/>
          <a:ext cx="1934031" cy="886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GB" sz="1400" kern="1200"/>
            <a:t>Receive weight from Arduino Program Dynamically</a:t>
          </a:r>
        </a:p>
      </dsp:txBody>
      <dsp:txXfrm>
        <a:off x="1240385" y="1943066"/>
        <a:ext cx="1934031" cy="886426"/>
      </dsp:txXfrm>
    </dsp:sp>
    <dsp:sp modelId="{E5E879AC-CF39-4571-958B-CC1DEFDF2BE7}">
      <dsp:nvSpPr>
        <dsp:cNvPr id="0" name=""/>
        <dsp:cNvSpPr/>
      </dsp:nvSpPr>
      <dsp:spPr>
        <a:xfrm>
          <a:off x="3507355" y="1980963"/>
          <a:ext cx="810632" cy="81063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6E9672-426C-493E-8C97-2ABE0D9BA1DB}">
      <dsp:nvSpPr>
        <dsp:cNvPr id="0" name=""/>
        <dsp:cNvSpPr/>
      </dsp:nvSpPr>
      <dsp:spPr>
        <a:xfrm>
          <a:off x="3677588" y="2151196"/>
          <a:ext cx="470167" cy="4701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AA0E104-0C3C-43F3-B58B-2755F950A037}">
      <dsp:nvSpPr>
        <dsp:cNvPr id="0" name=""/>
        <dsp:cNvSpPr/>
      </dsp:nvSpPr>
      <dsp:spPr>
        <a:xfrm>
          <a:off x="4491695" y="1980963"/>
          <a:ext cx="1910777" cy="810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dirty="0"/>
            <a:t>Processing the weights received in required format</a:t>
          </a:r>
        </a:p>
      </dsp:txBody>
      <dsp:txXfrm>
        <a:off x="4491695" y="1980963"/>
        <a:ext cx="1910777" cy="810632"/>
      </dsp:txXfrm>
    </dsp:sp>
    <dsp:sp modelId="{20227E4A-35FB-496E-B5EE-3719DC92D00C}">
      <dsp:nvSpPr>
        <dsp:cNvPr id="0" name=""/>
        <dsp:cNvSpPr/>
      </dsp:nvSpPr>
      <dsp:spPr>
        <a:xfrm>
          <a:off x="6735410" y="1980963"/>
          <a:ext cx="810632" cy="8106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AED10B-3204-4B42-95BC-F2C4424E623E}">
      <dsp:nvSpPr>
        <dsp:cNvPr id="0" name=""/>
        <dsp:cNvSpPr/>
      </dsp:nvSpPr>
      <dsp:spPr>
        <a:xfrm>
          <a:off x="6905643" y="2151196"/>
          <a:ext cx="470167" cy="47016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976A7D2-8289-4DA7-8A69-4F44C239803B}">
      <dsp:nvSpPr>
        <dsp:cNvPr id="0" name=""/>
        <dsp:cNvSpPr/>
      </dsp:nvSpPr>
      <dsp:spPr>
        <a:xfrm>
          <a:off x="7719750" y="1980963"/>
          <a:ext cx="1910777" cy="810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Connect the web server with database</a:t>
          </a:r>
        </a:p>
      </dsp:txBody>
      <dsp:txXfrm>
        <a:off x="7719750" y="1980963"/>
        <a:ext cx="1910777" cy="810632"/>
      </dsp:txXfrm>
    </dsp:sp>
    <dsp:sp modelId="{CA7D842B-AE5D-4EAE-9CCD-87FAFA78071F}">
      <dsp:nvSpPr>
        <dsp:cNvPr id="0" name=""/>
        <dsp:cNvSpPr/>
      </dsp:nvSpPr>
      <dsp:spPr>
        <a:xfrm>
          <a:off x="267672" y="3622505"/>
          <a:ext cx="810632" cy="8106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2519DF-3C60-4421-AB98-256CEDF13565}">
      <dsp:nvSpPr>
        <dsp:cNvPr id="0" name=""/>
        <dsp:cNvSpPr/>
      </dsp:nvSpPr>
      <dsp:spPr>
        <a:xfrm>
          <a:off x="437905" y="3792738"/>
          <a:ext cx="470167" cy="47016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AB3DFDE-B10D-4D93-93D7-62D09C01B368}">
      <dsp:nvSpPr>
        <dsp:cNvPr id="0" name=""/>
        <dsp:cNvSpPr/>
      </dsp:nvSpPr>
      <dsp:spPr>
        <a:xfrm>
          <a:off x="1252012" y="3622505"/>
          <a:ext cx="1910777" cy="810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Transfer data between the web server pages</a:t>
          </a:r>
        </a:p>
      </dsp:txBody>
      <dsp:txXfrm>
        <a:off x="1252012" y="3622505"/>
        <a:ext cx="1910777" cy="810632"/>
      </dsp:txXfrm>
    </dsp:sp>
    <dsp:sp modelId="{4B9881CF-CEAF-4FC2-9DA9-3E05B28C4E6F}">
      <dsp:nvSpPr>
        <dsp:cNvPr id="0" name=""/>
        <dsp:cNvSpPr/>
      </dsp:nvSpPr>
      <dsp:spPr>
        <a:xfrm>
          <a:off x="3495728" y="3622505"/>
          <a:ext cx="810632" cy="8106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993D0A-4A6F-488C-8C31-D43F76D204AB}">
      <dsp:nvSpPr>
        <dsp:cNvPr id="0" name=""/>
        <dsp:cNvSpPr/>
      </dsp:nvSpPr>
      <dsp:spPr>
        <a:xfrm>
          <a:off x="3665961" y="3792738"/>
          <a:ext cx="470167" cy="47016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E3C55A-7825-4CDF-9382-A95EDD95922E}">
      <dsp:nvSpPr>
        <dsp:cNvPr id="0" name=""/>
        <dsp:cNvSpPr/>
      </dsp:nvSpPr>
      <dsp:spPr>
        <a:xfrm>
          <a:off x="4480068" y="3622505"/>
          <a:ext cx="1910777" cy="810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Process the inputs against standards to get resultants</a:t>
          </a:r>
        </a:p>
      </dsp:txBody>
      <dsp:txXfrm>
        <a:off x="4480068" y="3622505"/>
        <a:ext cx="1910777" cy="8106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59F9F7-587F-463C-A23F-B8B8267478F7}">
      <dsp:nvSpPr>
        <dsp:cNvPr id="0" name=""/>
        <dsp:cNvSpPr/>
      </dsp:nvSpPr>
      <dsp:spPr>
        <a:xfrm>
          <a:off x="0" y="4113"/>
          <a:ext cx="6832212" cy="87609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AB9E9A-98A9-4C13-AF55-701DFDCB6507}">
      <dsp:nvSpPr>
        <dsp:cNvPr id="0" name=""/>
        <dsp:cNvSpPr/>
      </dsp:nvSpPr>
      <dsp:spPr>
        <a:xfrm>
          <a:off x="265017" y="201233"/>
          <a:ext cx="481850" cy="4818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4AA71A0-7E86-479F-B5BC-A6EF3DF55499}">
      <dsp:nvSpPr>
        <dsp:cNvPr id="0" name=""/>
        <dsp:cNvSpPr/>
      </dsp:nvSpPr>
      <dsp:spPr>
        <a:xfrm>
          <a:off x="1011886" y="4113"/>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844550">
            <a:lnSpc>
              <a:spcPct val="100000"/>
            </a:lnSpc>
            <a:spcBef>
              <a:spcPct val="0"/>
            </a:spcBef>
            <a:spcAft>
              <a:spcPct val="35000"/>
            </a:spcAft>
            <a:buNone/>
          </a:pPr>
          <a:r>
            <a:rPr lang="en-US" sz="1900" kern="1200"/>
            <a:t>A buzzer will be included inside the lunch box</a:t>
          </a:r>
        </a:p>
      </dsp:txBody>
      <dsp:txXfrm>
        <a:off x="1011886" y="4113"/>
        <a:ext cx="5820325" cy="876092"/>
      </dsp:txXfrm>
    </dsp:sp>
    <dsp:sp modelId="{3DB76FA2-B330-4F14-9D64-683CF487A8EA}">
      <dsp:nvSpPr>
        <dsp:cNvPr id="0" name=""/>
        <dsp:cNvSpPr/>
      </dsp:nvSpPr>
      <dsp:spPr>
        <a:xfrm>
          <a:off x="0" y="1099228"/>
          <a:ext cx="6832212" cy="87609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EC66E6-D72F-4771-B1DA-3137154EEDF5}">
      <dsp:nvSpPr>
        <dsp:cNvPr id="0" name=""/>
        <dsp:cNvSpPr/>
      </dsp:nvSpPr>
      <dsp:spPr>
        <a:xfrm>
          <a:off x="265017" y="1296349"/>
          <a:ext cx="481850" cy="4818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1FAB11F-1BA8-41C4-B92A-81AD6C74A0F7}">
      <dsp:nvSpPr>
        <dsp:cNvPr id="0" name=""/>
        <dsp:cNvSpPr/>
      </dsp:nvSpPr>
      <dsp:spPr>
        <a:xfrm>
          <a:off x="1011886" y="1099228"/>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844550">
            <a:lnSpc>
              <a:spcPct val="100000"/>
            </a:lnSpc>
            <a:spcBef>
              <a:spcPct val="0"/>
            </a:spcBef>
            <a:spcAft>
              <a:spcPct val="35000"/>
            </a:spcAft>
            <a:buNone/>
          </a:pPr>
          <a:r>
            <a:rPr lang="en-US" sz="1900" kern="1200"/>
            <a:t>Notifies the user about the lunch time</a:t>
          </a:r>
        </a:p>
      </dsp:txBody>
      <dsp:txXfrm>
        <a:off x="1011886" y="1099228"/>
        <a:ext cx="5820325" cy="876092"/>
      </dsp:txXfrm>
    </dsp:sp>
    <dsp:sp modelId="{CA65004F-480B-40F1-8850-CCC8347B24D8}">
      <dsp:nvSpPr>
        <dsp:cNvPr id="0" name=""/>
        <dsp:cNvSpPr/>
      </dsp:nvSpPr>
      <dsp:spPr>
        <a:xfrm>
          <a:off x="0" y="2194343"/>
          <a:ext cx="6832212" cy="87609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B3A5A2-C48B-428C-BDA4-19F23E0CB4EA}">
      <dsp:nvSpPr>
        <dsp:cNvPr id="0" name=""/>
        <dsp:cNvSpPr/>
      </dsp:nvSpPr>
      <dsp:spPr>
        <a:xfrm>
          <a:off x="265017" y="2391464"/>
          <a:ext cx="481850" cy="4818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DB7D69E-2E39-4223-987E-D3D04314B716}">
      <dsp:nvSpPr>
        <dsp:cNvPr id="0" name=""/>
        <dsp:cNvSpPr/>
      </dsp:nvSpPr>
      <dsp:spPr>
        <a:xfrm>
          <a:off x="1011886" y="2194343"/>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844550">
            <a:lnSpc>
              <a:spcPct val="100000"/>
            </a:lnSpc>
            <a:spcBef>
              <a:spcPct val="0"/>
            </a:spcBef>
            <a:spcAft>
              <a:spcPct val="35000"/>
            </a:spcAft>
            <a:buNone/>
          </a:pPr>
          <a:r>
            <a:rPr lang="en-US" sz="1900" kern="1200" dirty="0"/>
            <a:t>Buzzer rings according to the programmed set time interval</a:t>
          </a:r>
        </a:p>
      </dsp:txBody>
      <dsp:txXfrm>
        <a:off x="1011886" y="2194343"/>
        <a:ext cx="5820325" cy="876092"/>
      </dsp:txXfrm>
    </dsp:sp>
    <dsp:sp modelId="{1429313C-D042-4260-B590-AEC783C7BE51}">
      <dsp:nvSpPr>
        <dsp:cNvPr id="0" name=""/>
        <dsp:cNvSpPr/>
      </dsp:nvSpPr>
      <dsp:spPr>
        <a:xfrm>
          <a:off x="0" y="3289458"/>
          <a:ext cx="6832212" cy="87609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B0EB66-B893-4085-B2AE-9599F293A083}">
      <dsp:nvSpPr>
        <dsp:cNvPr id="0" name=""/>
        <dsp:cNvSpPr/>
      </dsp:nvSpPr>
      <dsp:spPr>
        <a:xfrm>
          <a:off x="265017" y="3486579"/>
          <a:ext cx="481850" cy="4818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701AFA9-6432-411E-BFF6-F57BEF8A2099}">
      <dsp:nvSpPr>
        <dsp:cNvPr id="0" name=""/>
        <dsp:cNvSpPr/>
      </dsp:nvSpPr>
      <dsp:spPr>
        <a:xfrm>
          <a:off x="1011886" y="3289458"/>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844550">
            <a:lnSpc>
              <a:spcPct val="100000"/>
            </a:lnSpc>
            <a:spcBef>
              <a:spcPct val="0"/>
            </a:spcBef>
            <a:spcAft>
              <a:spcPct val="35000"/>
            </a:spcAft>
            <a:buNone/>
          </a:pPr>
          <a:r>
            <a:rPr lang="en-US" sz="1900" kern="1200"/>
            <a:t>Can be turned off by a push button</a:t>
          </a:r>
        </a:p>
      </dsp:txBody>
      <dsp:txXfrm>
        <a:off x="1011886" y="3289458"/>
        <a:ext cx="5820325" cy="876092"/>
      </dsp:txXfrm>
    </dsp:sp>
    <dsp:sp modelId="{0A75BE63-5D50-504F-99C1-CE24DD21A558}">
      <dsp:nvSpPr>
        <dsp:cNvPr id="0" name=""/>
        <dsp:cNvSpPr/>
      </dsp:nvSpPr>
      <dsp:spPr>
        <a:xfrm>
          <a:off x="0" y="4384573"/>
          <a:ext cx="6832212" cy="87609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20C118-D52D-944C-AF63-FEBAE5E12A49}">
      <dsp:nvSpPr>
        <dsp:cNvPr id="0" name=""/>
        <dsp:cNvSpPr/>
      </dsp:nvSpPr>
      <dsp:spPr>
        <a:xfrm>
          <a:off x="265017" y="4581694"/>
          <a:ext cx="481850" cy="481850"/>
        </a:xfrm>
        <a:prstGeom prst="rect">
          <a:avLst/>
        </a:prstGeom>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3D87A9-025D-9941-B827-216AEF4448A5}">
      <dsp:nvSpPr>
        <dsp:cNvPr id="0" name=""/>
        <dsp:cNvSpPr/>
      </dsp:nvSpPr>
      <dsp:spPr>
        <a:xfrm>
          <a:off x="1011886" y="4384573"/>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844550">
            <a:lnSpc>
              <a:spcPct val="100000"/>
            </a:lnSpc>
            <a:spcBef>
              <a:spcPct val="0"/>
            </a:spcBef>
            <a:spcAft>
              <a:spcPct val="35000"/>
            </a:spcAft>
            <a:buNone/>
          </a:pPr>
          <a:r>
            <a:rPr lang="en-GB" sz="1900" kern="1200" dirty="0"/>
            <a:t>An Alarm can also be set for cleaning the box</a:t>
          </a:r>
        </a:p>
      </dsp:txBody>
      <dsp:txXfrm>
        <a:off x="1011886" y="4384573"/>
        <a:ext cx="5820325" cy="87609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GB"/>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GB"/>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GB"/>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GB"/>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7/19/19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4" name="Rectangle 8">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1.jpg">
            <a:extLst>
              <a:ext uri="{FF2B5EF4-FFF2-40B4-BE49-F238E27FC236}">
                <a16:creationId xmlns:a16="http://schemas.microsoft.com/office/drawing/2014/main" id="{F4E5562C-D0BD-044D-9551-6F1FF25DB8DF}"/>
              </a:ext>
            </a:extLst>
          </p:cNvPr>
          <p:cNvPicPr/>
          <p:nvPr/>
        </p:nvPicPr>
        <p:blipFill rotWithShape="1">
          <a:blip r:embed="rId2">
            <a:duotone>
              <a:schemeClr val="bg2">
                <a:shade val="45000"/>
                <a:satMod val="135000"/>
              </a:schemeClr>
              <a:prstClr val="white"/>
            </a:duotone>
            <a:alphaModFix amt="40000"/>
          </a:blip>
          <a:srcRect t="1273" b="474"/>
          <a:stretch/>
        </p:blipFill>
        <p:spPr>
          <a:xfrm>
            <a:off x="-27204" y="32213"/>
            <a:ext cx="12191980" cy="6857990"/>
          </a:xfrm>
          <a:prstGeom prst="rect">
            <a:avLst/>
          </a:prstGeom>
        </p:spPr>
      </p:pic>
      <p:sp>
        <p:nvSpPr>
          <p:cNvPr id="2" name="Title 1">
            <a:extLst>
              <a:ext uri="{FF2B5EF4-FFF2-40B4-BE49-F238E27FC236}">
                <a16:creationId xmlns:a16="http://schemas.microsoft.com/office/drawing/2014/main" id="{15D57779-3A9E-BA4C-AFB0-A406C3C9D7DA}"/>
              </a:ext>
            </a:extLst>
          </p:cNvPr>
          <p:cNvSpPr>
            <a:spLocks noGrp="1"/>
          </p:cNvSpPr>
          <p:nvPr>
            <p:ph type="ctrTitle"/>
          </p:nvPr>
        </p:nvSpPr>
        <p:spPr>
          <a:xfrm>
            <a:off x="2589213" y="1619719"/>
            <a:ext cx="8915399" cy="2262781"/>
          </a:xfrm>
        </p:spPr>
        <p:txBody>
          <a:bodyPr>
            <a:normAutofit/>
          </a:bodyPr>
          <a:lstStyle/>
          <a:p>
            <a:r>
              <a:rPr lang="en-US" sz="6000" dirty="0"/>
              <a:t>SMART LUNCH BOX</a:t>
            </a:r>
            <a:br>
              <a:rPr lang="en-US" dirty="0"/>
            </a:br>
            <a:endParaRPr lang="en-US" dirty="0"/>
          </a:p>
        </p:txBody>
      </p:sp>
      <p:sp>
        <p:nvSpPr>
          <p:cNvPr id="3" name="Subtitle 2">
            <a:extLst>
              <a:ext uri="{FF2B5EF4-FFF2-40B4-BE49-F238E27FC236}">
                <a16:creationId xmlns:a16="http://schemas.microsoft.com/office/drawing/2014/main" id="{E11A8770-2944-F54F-8A3A-44B6F88A9E03}"/>
              </a:ext>
            </a:extLst>
          </p:cNvPr>
          <p:cNvSpPr>
            <a:spLocks noGrp="1"/>
          </p:cNvSpPr>
          <p:nvPr>
            <p:ph type="subTitle" idx="1"/>
          </p:nvPr>
        </p:nvSpPr>
        <p:spPr>
          <a:xfrm>
            <a:off x="1859960" y="3649319"/>
            <a:ext cx="9421289" cy="2388536"/>
          </a:xfrm>
        </p:spPr>
        <p:txBody>
          <a:bodyPr>
            <a:normAutofit/>
          </a:bodyPr>
          <a:lstStyle/>
          <a:p>
            <a:pPr algn="ctr"/>
            <a:r>
              <a:rPr lang="en-IN" sz="2000" b="1" u="sng" dirty="0"/>
              <a:t>CS 890EP - Internet of Things</a:t>
            </a:r>
          </a:p>
          <a:p>
            <a:pPr algn="ctr"/>
            <a:r>
              <a:rPr lang="en-IN" sz="2000" b="1" dirty="0"/>
              <a:t>Supervised by										              	Submitted by </a:t>
            </a:r>
          </a:p>
          <a:p>
            <a:pPr algn="ctr"/>
            <a:r>
              <a:rPr lang="en-IN" sz="2000" b="1" dirty="0" err="1"/>
              <a:t>Dr.</a:t>
            </a:r>
            <a:r>
              <a:rPr lang="en-IN" sz="2000" b="1" dirty="0"/>
              <a:t> Maher </a:t>
            </a:r>
            <a:r>
              <a:rPr lang="en-IN" sz="2000" b="1" dirty="0" err="1"/>
              <a:t>Elshakankiri</a:t>
            </a:r>
            <a:r>
              <a:rPr lang="en-IN" sz="2000" b="1" dirty="0"/>
              <a:t>   						      		      Sai Keerthi </a:t>
            </a:r>
            <a:r>
              <a:rPr lang="en-IN" sz="2000" b="1" dirty="0" err="1"/>
              <a:t>Mettu</a:t>
            </a:r>
            <a:endParaRPr lang="en-IN" sz="2000" b="1" dirty="0"/>
          </a:p>
          <a:p>
            <a:pPr algn="r"/>
            <a:r>
              <a:rPr lang="en-IN" sz="2000" b="1" dirty="0"/>
              <a:t>200416252</a:t>
            </a:r>
            <a:endParaRPr lang="en-IN" sz="2000" dirty="0"/>
          </a:p>
          <a:p>
            <a:pPr algn="r"/>
            <a:r>
              <a:rPr lang="en-IN" sz="2000" b="1" dirty="0"/>
              <a:t>SMJ102@uregina.ca</a:t>
            </a:r>
            <a:endParaRPr lang="en-IN" sz="2000" dirty="0"/>
          </a:p>
          <a:p>
            <a:endParaRPr lang="en-IN" dirty="0"/>
          </a:p>
          <a:p>
            <a:endParaRPr lang="en-US" dirty="0"/>
          </a:p>
        </p:txBody>
      </p:sp>
      <p:grpSp>
        <p:nvGrpSpPr>
          <p:cNvPr id="26" name="Group 10">
            <a:extLst>
              <a:ext uri="{FF2B5EF4-FFF2-40B4-BE49-F238E27FC236}">
                <a16:creationId xmlns:a16="http://schemas.microsoft.com/office/drawing/2014/main" id="{065753F1-EEE2-45ED-88A1-ECB4A495D0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2" name="Freeform 27">
              <a:extLst>
                <a:ext uri="{FF2B5EF4-FFF2-40B4-BE49-F238E27FC236}">
                  <a16:creationId xmlns:a16="http://schemas.microsoft.com/office/drawing/2014/main" id="{3E3E7343-7B0A-4265-B9DA-56CE35551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8" name="Freeform 28">
              <a:extLst>
                <a:ext uri="{FF2B5EF4-FFF2-40B4-BE49-F238E27FC236}">
                  <a16:creationId xmlns:a16="http://schemas.microsoft.com/office/drawing/2014/main" id="{608D2FF5-E7CA-448D-8B61-42FAA7A0C8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4" name="Freeform 29">
              <a:extLst>
                <a:ext uri="{FF2B5EF4-FFF2-40B4-BE49-F238E27FC236}">
                  <a16:creationId xmlns:a16="http://schemas.microsoft.com/office/drawing/2014/main" id="{DC186DC7-6F76-40B7-8268-20660160E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5" name="Freeform 30">
              <a:extLst>
                <a:ext uri="{FF2B5EF4-FFF2-40B4-BE49-F238E27FC236}">
                  <a16:creationId xmlns:a16="http://schemas.microsoft.com/office/drawing/2014/main" id="{4C8DDEC4-2C9A-4271-BBB3-577233F2E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6" name="Freeform 31">
              <a:extLst>
                <a:ext uri="{FF2B5EF4-FFF2-40B4-BE49-F238E27FC236}">
                  <a16:creationId xmlns:a16="http://schemas.microsoft.com/office/drawing/2014/main" id="{D8DB0C2B-A79C-421F-88AB-DC7B12527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7" name="Freeform 32">
              <a:extLst>
                <a:ext uri="{FF2B5EF4-FFF2-40B4-BE49-F238E27FC236}">
                  <a16:creationId xmlns:a16="http://schemas.microsoft.com/office/drawing/2014/main" id="{B3BC96E3-7FEF-4BFD-8E2C-028CB3772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8" name="Freeform 33">
              <a:extLst>
                <a:ext uri="{FF2B5EF4-FFF2-40B4-BE49-F238E27FC236}">
                  <a16:creationId xmlns:a16="http://schemas.microsoft.com/office/drawing/2014/main" id="{E7ED35DB-BAAE-4771-A0A0-65647ACC5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9" name="Freeform 34">
              <a:extLst>
                <a:ext uri="{FF2B5EF4-FFF2-40B4-BE49-F238E27FC236}">
                  <a16:creationId xmlns:a16="http://schemas.microsoft.com/office/drawing/2014/main" id="{4407B080-4ED5-43EB-8CCE-B43B336EF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20" name="Freeform 35">
              <a:extLst>
                <a:ext uri="{FF2B5EF4-FFF2-40B4-BE49-F238E27FC236}">
                  <a16:creationId xmlns:a16="http://schemas.microsoft.com/office/drawing/2014/main" id="{8C10C675-F599-45D3-8177-D7F7DEC16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1" name="Freeform 36">
              <a:extLst>
                <a:ext uri="{FF2B5EF4-FFF2-40B4-BE49-F238E27FC236}">
                  <a16:creationId xmlns:a16="http://schemas.microsoft.com/office/drawing/2014/main" id="{E2566A74-B9B1-469F-A373-3B3C60175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2" name="Freeform 37">
              <a:extLst>
                <a:ext uri="{FF2B5EF4-FFF2-40B4-BE49-F238E27FC236}">
                  <a16:creationId xmlns:a16="http://schemas.microsoft.com/office/drawing/2014/main" id="{D108E5CB-8D77-4568-B6FF-2C30321345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3" name="Freeform 38">
              <a:extLst>
                <a:ext uri="{FF2B5EF4-FFF2-40B4-BE49-F238E27FC236}">
                  <a16:creationId xmlns:a16="http://schemas.microsoft.com/office/drawing/2014/main" id="{7D8349D8-2AE2-4C78-84ED-22125F147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5" name="Rectangle 24">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7"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pic>
        <p:nvPicPr>
          <p:cNvPr id="29" name="image2.png">
            <a:extLst>
              <a:ext uri="{FF2B5EF4-FFF2-40B4-BE49-F238E27FC236}">
                <a16:creationId xmlns:a16="http://schemas.microsoft.com/office/drawing/2014/main" id="{C0F7F761-5246-6C49-A7D0-CF0B33AC6E07}"/>
              </a:ext>
            </a:extLst>
          </p:cNvPr>
          <p:cNvPicPr/>
          <p:nvPr/>
        </p:nvPicPr>
        <p:blipFill>
          <a:blip r:embed="rId3"/>
          <a:srcRect/>
          <a:stretch>
            <a:fillRect/>
          </a:stretch>
        </p:blipFill>
        <p:spPr>
          <a:xfrm>
            <a:off x="182880" y="-37737"/>
            <a:ext cx="5629275" cy="1511935"/>
          </a:xfrm>
          <a:prstGeom prst="rect">
            <a:avLst/>
          </a:prstGeom>
          <a:ln/>
        </p:spPr>
      </p:pic>
    </p:spTree>
    <p:extLst>
      <p:ext uri="{BB962C8B-B14F-4D97-AF65-F5344CB8AC3E}">
        <p14:creationId xmlns:p14="http://schemas.microsoft.com/office/powerpoint/2010/main" val="17128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heckerboard(across)">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heckerboard(across)">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checkerboard(across)">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checkerboard(across)">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40A0D-AE95-2F4F-ABD6-D17A15BF21CA}"/>
              </a:ext>
            </a:extLst>
          </p:cNvPr>
          <p:cNvSpPr>
            <a:spLocks noGrp="1"/>
          </p:cNvSpPr>
          <p:nvPr>
            <p:ph type="title"/>
          </p:nvPr>
        </p:nvSpPr>
        <p:spPr/>
        <p:txBody>
          <a:bodyPr/>
          <a:lstStyle/>
          <a:p>
            <a:r>
              <a:rPr lang="en-US" dirty="0"/>
              <a:t>How does the calorie calculator look?</a:t>
            </a:r>
          </a:p>
        </p:txBody>
      </p:sp>
      <p:pic>
        <p:nvPicPr>
          <p:cNvPr id="3" name="Picture 2" descr="A screenshot of a cell phone&#10;&#10;Description automatically generated">
            <a:extLst>
              <a:ext uri="{FF2B5EF4-FFF2-40B4-BE49-F238E27FC236}">
                <a16:creationId xmlns:a16="http://schemas.microsoft.com/office/drawing/2014/main" id="{6827025D-02AD-0E42-916D-D69A09B6AFE7}"/>
              </a:ext>
            </a:extLst>
          </p:cNvPr>
          <p:cNvPicPr/>
          <p:nvPr/>
        </p:nvPicPr>
        <p:blipFill>
          <a:blip r:embed="rId2">
            <a:extLst>
              <a:ext uri="{28A0092B-C50C-407E-A947-70E740481C1C}">
                <a14:useLocalDpi xmlns:a14="http://schemas.microsoft.com/office/drawing/2010/main" val="0"/>
              </a:ext>
            </a:extLst>
          </a:blip>
          <a:stretch>
            <a:fillRect/>
          </a:stretch>
        </p:blipFill>
        <p:spPr>
          <a:xfrm>
            <a:off x="2592923" y="1675447"/>
            <a:ext cx="8422739" cy="4682491"/>
          </a:xfrm>
          <a:prstGeom prst="rect">
            <a:avLst/>
          </a:prstGeom>
        </p:spPr>
      </p:pic>
      <p:sp>
        <p:nvSpPr>
          <p:cNvPr id="4" name="TextBox 3">
            <a:extLst>
              <a:ext uri="{FF2B5EF4-FFF2-40B4-BE49-F238E27FC236}">
                <a16:creationId xmlns:a16="http://schemas.microsoft.com/office/drawing/2014/main" id="{29F5F060-B293-F141-B274-F5ACDCAE574D}"/>
              </a:ext>
            </a:extLst>
          </p:cNvPr>
          <p:cNvSpPr txBox="1"/>
          <p:nvPr/>
        </p:nvSpPr>
        <p:spPr>
          <a:xfrm>
            <a:off x="11131785" y="6488668"/>
            <a:ext cx="1006238" cy="369332"/>
          </a:xfrm>
          <a:prstGeom prst="rect">
            <a:avLst/>
          </a:prstGeom>
          <a:noFill/>
        </p:spPr>
        <p:txBody>
          <a:bodyPr wrap="square" rtlCol="0">
            <a:spAutoFit/>
          </a:bodyPr>
          <a:lstStyle/>
          <a:p>
            <a:r>
              <a:rPr lang="en-US" dirty="0"/>
              <a:t>Contd.</a:t>
            </a:r>
          </a:p>
        </p:txBody>
      </p:sp>
    </p:spTree>
    <p:extLst>
      <p:ext uri="{BB962C8B-B14F-4D97-AF65-F5344CB8AC3E}">
        <p14:creationId xmlns:p14="http://schemas.microsoft.com/office/powerpoint/2010/main" val="221161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3780E-7ED6-304E-B28E-116E932A94CE}"/>
              </a:ext>
            </a:extLst>
          </p:cNvPr>
          <p:cNvSpPr>
            <a:spLocks noGrp="1"/>
          </p:cNvSpPr>
          <p:nvPr>
            <p:ph type="title"/>
          </p:nvPr>
        </p:nvSpPr>
        <p:spPr/>
        <p:txBody>
          <a:bodyPr/>
          <a:lstStyle/>
          <a:p>
            <a:r>
              <a:rPr lang="en-US" dirty="0"/>
              <a:t>How does the calorie calculator look?</a:t>
            </a:r>
          </a:p>
        </p:txBody>
      </p:sp>
      <p:pic>
        <p:nvPicPr>
          <p:cNvPr id="5" name="Picture 4" descr="A screenshot of a cell phone&#10;&#10;Description automatically generated">
            <a:extLst>
              <a:ext uri="{FF2B5EF4-FFF2-40B4-BE49-F238E27FC236}">
                <a16:creationId xmlns:a16="http://schemas.microsoft.com/office/drawing/2014/main" id="{5741AC20-8B3E-5E42-8557-1FC110B057DC}"/>
              </a:ext>
            </a:extLst>
          </p:cNvPr>
          <p:cNvPicPr>
            <a:picLocks noChangeAspect="1"/>
          </p:cNvPicPr>
          <p:nvPr/>
        </p:nvPicPr>
        <p:blipFill>
          <a:blip r:embed="rId2"/>
          <a:stretch>
            <a:fillRect/>
          </a:stretch>
        </p:blipFill>
        <p:spPr>
          <a:xfrm>
            <a:off x="3157538" y="1471847"/>
            <a:ext cx="7284338" cy="5200416"/>
          </a:xfrm>
          <a:prstGeom prst="rect">
            <a:avLst/>
          </a:prstGeom>
        </p:spPr>
      </p:pic>
    </p:spTree>
    <p:extLst>
      <p:ext uri="{BB962C8B-B14F-4D97-AF65-F5344CB8AC3E}">
        <p14:creationId xmlns:p14="http://schemas.microsoft.com/office/powerpoint/2010/main" val="72798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FB41DB-C85B-284F-9C56-765F461328A2}"/>
              </a:ext>
            </a:extLst>
          </p:cNvPr>
          <p:cNvSpPr>
            <a:spLocks noGrp="1"/>
          </p:cNvSpPr>
          <p:nvPr>
            <p:ph type="title"/>
          </p:nvPr>
        </p:nvSpPr>
        <p:spPr>
          <a:xfrm>
            <a:off x="1259893" y="3101093"/>
            <a:ext cx="2454052" cy="3029344"/>
          </a:xfrm>
        </p:spPr>
        <p:txBody>
          <a:bodyPr>
            <a:normAutofit/>
          </a:bodyPr>
          <a:lstStyle/>
          <a:p>
            <a:r>
              <a:rPr lang="en-US" sz="3200" dirty="0">
                <a:solidFill>
                  <a:schemeClr val="bg1"/>
                </a:solidFill>
              </a:rPr>
              <a:t>Alarm signaling module</a:t>
            </a:r>
          </a:p>
        </p:txBody>
      </p:sp>
      <p:sp>
        <p:nvSpPr>
          <p:cNvPr id="49"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51" name="Rectangle 50">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Content Placeholder 2">
            <a:extLst>
              <a:ext uri="{FF2B5EF4-FFF2-40B4-BE49-F238E27FC236}">
                <a16:creationId xmlns:a16="http://schemas.microsoft.com/office/drawing/2014/main" id="{087FEB06-5CA1-4D98-901A-0F82580A7789}"/>
              </a:ext>
            </a:extLst>
          </p:cNvPr>
          <p:cNvGraphicFramePr>
            <a:graphicFrameLocks noGrp="1"/>
          </p:cNvGraphicFramePr>
          <p:nvPr>
            <p:ph idx="1"/>
            <p:extLst>
              <p:ext uri="{D42A27DB-BD31-4B8C-83A1-F6EECF244321}">
                <p14:modId xmlns:p14="http://schemas.microsoft.com/office/powerpoint/2010/main" val="3914088448"/>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960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blinds(horizontal)">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2"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56" name="Rectangle 49">
            <a:extLst>
              <a:ext uri="{FF2B5EF4-FFF2-40B4-BE49-F238E27FC236}">
                <a16:creationId xmlns:a16="http://schemas.microsoft.com/office/drawing/2014/main" id="{93262980-E907-4930-9E6E-3DC2025C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291C96-3CBA-E34B-80F4-0A28D8EB9315}"/>
              </a:ext>
            </a:extLst>
          </p:cNvPr>
          <p:cNvSpPr>
            <a:spLocks noGrp="1"/>
          </p:cNvSpPr>
          <p:nvPr>
            <p:ph type="title"/>
          </p:nvPr>
        </p:nvSpPr>
        <p:spPr>
          <a:xfrm>
            <a:off x="649224" y="645106"/>
            <a:ext cx="3650279" cy="1259894"/>
          </a:xfrm>
        </p:spPr>
        <p:txBody>
          <a:bodyPr vert="horz" lIns="91440" tIns="45720" rIns="91440" bIns="45720" rtlCol="0">
            <a:normAutofit/>
          </a:bodyPr>
          <a:lstStyle/>
          <a:p>
            <a:r>
              <a:rPr lang="en-US" dirty="0">
                <a:solidFill>
                  <a:srgbClr val="924734"/>
                </a:solidFill>
              </a:rPr>
              <a:t>Connections of Alarm Module</a:t>
            </a:r>
          </a:p>
        </p:txBody>
      </p:sp>
      <p:sp>
        <p:nvSpPr>
          <p:cNvPr id="58" name="Rectangle 51">
            <a:extLst>
              <a:ext uri="{FF2B5EF4-FFF2-40B4-BE49-F238E27FC236}">
                <a16:creationId xmlns:a16="http://schemas.microsoft.com/office/drawing/2014/main" id="{AFD53EBD-B361-45AD-8ABF-9270B20B4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924734"/>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AFF1F0FE-9FFA-2B45-ACF0-F8E40CCFF962}"/>
              </a:ext>
            </a:extLst>
          </p:cNvPr>
          <p:cNvSpPr>
            <a:spLocks noGrp="1"/>
          </p:cNvSpPr>
          <p:nvPr>
            <p:ph idx="1"/>
          </p:nvPr>
        </p:nvSpPr>
        <p:spPr>
          <a:xfrm>
            <a:off x="649225" y="2133600"/>
            <a:ext cx="3650278" cy="3759253"/>
          </a:xfrm>
        </p:spPr>
        <p:txBody>
          <a:bodyPr>
            <a:normAutofit/>
          </a:bodyPr>
          <a:lstStyle/>
          <a:p>
            <a:pPr marL="0" indent="0">
              <a:buClr>
                <a:srgbClr val="D6502D"/>
              </a:buClr>
              <a:buNone/>
            </a:pPr>
            <a:r>
              <a:rPr lang="en-US" sz="2000" b="1" dirty="0"/>
              <a:t>Components</a:t>
            </a:r>
          </a:p>
          <a:p>
            <a:pPr>
              <a:buClr>
                <a:srgbClr val="D6502D"/>
              </a:buClr>
              <a:buFont typeface="Courier New" panose="02070309020205020404" pitchFamily="49" charset="0"/>
              <a:buChar char="o"/>
            </a:pPr>
            <a:r>
              <a:rPr lang="en-US" sz="2000" dirty="0" err="1"/>
              <a:t>NodeMCU</a:t>
            </a:r>
            <a:endParaRPr lang="en-US" sz="2000" dirty="0"/>
          </a:p>
          <a:p>
            <a:pPr>
              <a:buClr>
                <a:srgbClr val="D6502D"/>
              </a:buClr>
              <a:buFont typeface="Courier New" panose="02070309020205020404" pitchFamily="49" charset="0"/>
              <a:buChar char="o"/>
            </a:pPr>
            <a:r>
              <a:rPr lang="en-US" sz="2000" dirty="0"/>
              <a:t>Buzzer</a:t>
            </a:r>
          </a:p>
          <a:p>
            <a:pPr>
              <a:buClr>
                <a:srgbClr val="D6502D"/>
              </a:buClr>
              <a:buFont typeface="Courier New" panose="02070309020205020404" pitchFamily="49" charset="0"/>
              <a:buChar char="o"/>
            </a:pPr>
            <a:r>
              <a:rPr lang="en-US" sz="2000" dirty="0"/>
              <a:t>Push Button</a:t>
            </a:r>
          </a:p>
          <a:p>
            <a:pPr>
              <a:buClr>
                <a:srgbClr val="D6502D"/>
              </a:buClr>
              <a:buFont typeface="Courier New" panose="02070309020205020404" pitchFamily="49" charset="0"/>
              <a:buChar char="o"/>
            </a:pPr>
            <a:r>
              <a:rPr lang="en-US" sz="2000" dirty="0"/>
              <a:t>Resistor 200ohms</a:t>
            </a:r>
          </a:p>
          <a:p>
            <a:pPr>
              <a:buClr>
                <a:srgbClr val="D6502D"/>
              </a:buClr>
              <a:buFont typeface="Courier New" panose="02070309020205020404" pitchFamily="49" charset="0"/>
              <a:buChar char="o"/>
            </a:pPr>
            <a:r>
              <a:rPr lang="en-US" sz="2000" dirty="0"/>
              <a:t>Jumper wires</a:t>
            </a:r>
          </a:p>
          <a:p>
            <a:pPr>
              <a:buClr>
                <a:srgbClr val="D6502D"/>
              </a:buClr>
              <a:buFont typeface="Courier New" panose="02070309020205020404" pitchFamily="49" charset="0"/>
              <a:buChar char="o"/>
            </a:pPr>
            <a:r>
              <a:rPr lang="en-US" sz="2000" dirty="0"/>
              <a:t>Bread Board</a:t>
            </a:r>
          </a:p>
        </p:txBody>
      </p:sp>
      <p:sp>
        <p:nvSpPr>
          <p:cNvPr id="59" name="Freeform 11">
            <a:extLst>
              <a:ext uri="{FF2B5EF4-FFF2-40B4-BE49-F238E27FC236}">
                <a16:creationId xmlns:a16="http://schemas.microsoft.com/office/drawing/2014/main" id="{DA1A4CE7-6399-4B37-ACE2-CFC4B4077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ircuit board&#10;&#10;Description automatically generated">
            <a:extLst>
              <a:ext uri="{FF2B5EF4-FFF2-40B4-BE49-F238E27FC236}">
                <a16:creationId xmlns:a16="http://schemas.microsoft.com/office/drawing/2014/main" id="{6444E4EB-3461-C049-BDB7-17FBA3C0786D}"/>
              </a:ext>
            </a:extLst>
          </p:cNvPr>
          <p:cNvPicPr>
            <a:picLocks noChangeAspect="1"/>
          </p:cNvPicPr>
          <p:nvPr/>
        </p:nvPicPr>
        <p:blipFill rotWithShape="1">
          <a:blip r:embed="rId2"/>
          <a:srcRect r="17129" b="-1"/>
          <a:stretch/>
        </p:blipFill>
        <p:spPr>
          <a:xfrm rot="10800000">
            <a:off x="4619543" y="10"/>
            <a:ext cx="7572457" cy="6853242"/>
          </a:xfrm>
          <a:prstGeom prst="rect">
            <a:avLst/>
          </a:prstGeom>
        </p:spPr>
      </p:pic>
    </p:spTree>
    <p:extLst>
      <p:ext uri="{BB962C8B-B14F-4D97-AF65-F5344CB8AC3E}">
        <p14:creationId xmlns:p14="http://schemas.microsoft.com/office/powerpoint/2010/main" val="206151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checkerboard(across)">
                                      <p:cBhvr>
                                        <p:cTn id="13" dur="500"/>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checkerboard(across)">
                                      <p:cBhvr>
                                        <p:cTn id="18" dur="5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checkerboard(across)">
                                      <p:cBhvr>
                                        <p:cTn id="23" dur="500"/>
                                        <p:tgtEl>
                                          <p:spTgt spid="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checkerboard(across)">
                                      <p:cBhvr>
                                        <p:cTn id="28" dur="500"/>
                                        <p:tgtEl>
                                          <p:spTgt spid="5">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animEffect transition="in" filter="checkerboard(across)">
                                      <p:cBhvr>
                                        <p:cTn id="33" dur="500"/>
                                        <p:tgtEl>
                                          <p:spTgt spid="5">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5">
                                            <p:txEl>
                                              <p:pRg st="5" end="5"/>
                                            </p:txEl>
                                          </p:spTgt>
                                        </p:tgtEl>
                                        <p:attrNameLst>
                                          <p:attrName>style.visibility</p:attrName>
                                        </p:attrNameLst>
                                      </p:cBhvr>
                                      <p:to>
                                        <p:strVal val="visible"/>
                                      </p:to>
                                    </p:set>
                                    <p:animEffect transition="in" filter="checkerboard(across)">
                                      <p:cBhvr>
                                        <p:cTn id="38" dur="500"/>
                                        <p:tgtEl>
                                          <p:spTgt spid="5">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Effect transition="in" filter="checkerboard(across)">
                                      <p:cBhvr>
                                        <p:cTn id="43" dur="500"/>
                                        <p:tgtEl>
                                          <p:spTgt spid="5">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blinds(horizontal)">
                                      <p:cBhvr>
                                        <p:cTn id="4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DF6B6-F0D9-DB42-AD52-2CADD47B3690}"/>
              </a:ext>
            </a:extLst>
          </p:cNvPr>
          <p:cNvSpPr>
            <a:spLocks noGrp="1"/>
          </p:cNvSpPr>
          <p:nvPr>
            <p:ph type="title"/>
          </p:nvPr>
        </p:nvSpPr>
        <p:spPr>
          <a:xfrm>
            <a:off x="2592925" y="624110"/>
            <a:ext cx="8911687" cy="1280890"/>
          </a:xfrm>
        </p:spPr>
        <p:txBody>
          <a:bodyPr>
            <a:normAutofit/>
          </a:bodyPr>
          <a:lstStyle/>
          <a:p>
            <a:r>
              <a:rPr lang="en-US" sz="3800" dirty="0"/>
              <a:t>Summary</a:t>
            </a:r>
          </a:p>
        </p:txBody>
      </p:sp>
      <p:sp>
        <p:nvSpPr>
          <p:cNvPr id="3" name="Content Placeholder 2">
            <a:extLst>
              <a:ext uri="{FF2B5EF4-FFF2-40B4-BE49-F238E27FC236}">
                <a16:creationId xmlns:a16="http://schemas.microsoft.com/office/drawing/2014/main" id="{E021934E-F419-EA4B-B354-8B49E3C6CAC0}"/>
              </a:ext>
            </a:extLst>
          </p:cNvPr>
          <p:cNvSpPr>
            <a:spLocks noGrp="1"/>
          </p:cNvSpPr>
          <p:nvPr>
            <p:ph idx="1"/>
          </p:nvPr>
        </p:nvSpPr>
        <p:spPr>
          <a:xfrm>
            <a:off x="2203554" y="2133600"/>
            <a:ext cx="9301058" cy="3777622"/>
          </a:xfrm>
        </p:spPr>
        <p:txBody>
          <a:bodyPr/>
          <a:lstStyle/>
          <a:p>
            <a:r>
              <a:rPr lang="en-US" dirty="0"/>
              <a:t>This Smart Lunch Box, lets the user be conscious on their food intake by automatically measuring the food weight and doing the calories calculating for the food present in the compartmentalized smart box.</a:t>
            </a:r>
          </a:p>
          <a:p>
            <a:r>
              <a:rPr lang="en-US" dirty="0"/>
              <a:t>Automatic heating and Alarm signaling helps the users to enjoy the warm food on the right time.</a:t>
            </a:r>
          </a:p>
          <a:p>
            <a:r>
              <a:rPr lang="en-US" dirty="0"/>
              <a:t>Touch authentication and empty box notification would be more useful for the parents having small kids to keep a track on their food intake.</a:t>
            </a:r>
          </a:p>
          <a:p>
            <a:r>
              <a:rPr lang="en-US" dirty="0"/>
              <a:t>On a whole, this Smart lunch Box assists its users to manage a balanced diet and keeps track of the food consumption with all its customizable smart features with respect to the user’s need.</a:t>
            </a:r>
          </a:p>
        </p:txBody>
      </p:sp>
    </p:spTree>
    <p:extLst>
      <p:ext uri="{BB962C8B-B14F-4D97-AF65-F5344CB8AC3E}">
        <p14:creationId xmlns:p14="http://schemas.microsoft.com/office/powerpoint/2010/main" val="242987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62"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63"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64"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65"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66"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67"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68"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69"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70"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71"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72"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73"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75" name="Group 74">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76"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77"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78"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79"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80"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81"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82"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83"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84"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85"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86"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87"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89" name="Rectangle 88">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91" name="Freeform 6">
            <a:extLst>
              <a:ext uri="{FF2B5EF4-FFF2-40B4-BE49-F238E27FC236}">
                <a16:creationId xmlns:a16="http://schemas.microsoft.com/office/drawing/2014/main" id="{5BD23F8E-2E78-4C84-8EFB-FE6C8ACB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93" name="Rectangle 92">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96"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22"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98"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23"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00"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01"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02"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103"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104"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105"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106"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107"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109"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3" name="Title 2">
            <a:extLst>
              <a:ext uri="{FF2B5EF4-FFF2-40B4-BE49-F238E27FC236}">
                <a16:creationId xmlns:a16="http://schemas.microsoft.com/office/drawing/2014/main" id="{279CFD01-7E05-6D44-A7CD-0A93C96D2A4D}"/>
              </a:ext>
            </a:extLst>
          </p:cNvPr>
          <p:cNvSpPr>
            <a:spLocks noGrp="1"/>
          </p:cNvSpPr>
          <p:nvPr>
            <p:ph type="title"/>
          </p:nvPr>
        </p:nvSpPr>
        <p:spPr>
          <a:xfrm>
            <a:off x="987215" y="1318590"/>
            <a:ext cx="5102159" cy="4220820"/>
          </a:xfrm>
        </p:spPr>
        <p:txBody>
          <a:bodyPr vert="horz" lIns="91440" tIns="45720" rIns="91440" bIns="45720" rtlCol="0" anchor="ctr">
            <a:normAutofit/>
          </a:bodyPr>
          <a:lstStyle/>
          <a:p>
            <a:r>
              <a:rPr lang="en-US" sz="5400" dirty="0">
                <a:solidFill>
                  <a:srgbClr val="FFFFFF"/>
                </a:solidFill>
              </a:rPr>
              <a:t>Thank you </a:t>
            </a:r>
            <a:r>
              <a:rPr lang="en-US" sz="5400" dirty="0">
                <a:solidFill>
                  <a:srgbClr val="FFFFFF"/>
                </a:solidFill>
                <a:sym typeface="Wingdings" pitchFamily="2" charset="2"/>
              </a:rPr>
              <a:t></a:t>
            </a:r>
            <a:endParaRPr lang="en-US" sz="5400" dirty="0">
              <a:solidFill>
                <a:srgbClr val="FFFFFF"/>
              </a:solidFill>
            </a:endParaRPr>
          </a:p>
        </p:txBody>
      </p:sp>
    </p:spTree>
    <p:extLst>
      <p:ext uri="{BB962C8B-B14F-4D97-AF65-F5344CB8AC3E}">
        <p14:creationId xmlns:p14="http://schemas.microsoft.com/office/powerpoint/2010/main" val="123546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684CB50-BEF9-EF42-8172-5CA8BB4F6F82}"/>
              </a:ext>
            </a:extLst>
          </p:cNvPr>
          <p:cNvSpPr>
            <a:spLocks noGrp="1"/>
          </p:cNvSpPr>
          <p:nvPr>
            <p:ph type="title"/>
          </p:nvPr>
        </p:nvSpPr>
        <p:spPr>
          <a:xfrm>
            <a:off x="1794897" y="624110"/>
            <a:ext cx="9712998" cy="1280890"/>
          </a:xfrm>
        </p:spPr>
        <p:txBody>
          <a:bodyPr>
            <a:normAutofit/>
          </a:bodyPr>
          <a:lstStyle/>
          <a:p>
            <a:r>
              <a:rPr lang="en-US" dirty="0"/>
              <a:t>What does this Smart Lunch have?</a:t>
            </a:r>
          </a:p>
        </p:txBody>
      </p:sp>
      <p:sp>
        <p:nvSpPr>
          <p:cNvPr id="26" name="Rectangle 2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7"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5" name="Content Placeholder 2">
            <a:extLst>
              <a:ext uri="{FF2B5EF4-FFF2-40B4-BE49-F238E27FC236}">
                <a16:creationId xmlns:a16="http://schemas.microsoft.com/office/drawing/2014/main" id="{E6796D76-2FAE-4700-A9C6-C8A86D55BD69}"/>
              </a:ext>
            </a:extLst>
          </p:cNvPr>
          <p:cNvGraphicFramePr>
            <a:graphicFrameLocks noGrp="1"/>
          </p:cNvGraphicFramePr>
          <p:nvPr>
            <p:ph idx="1"/>
            <p:extLst>
              <p:ext uri="{D42A27DB-BD31-4B8C-83A1-F6EECF244321}">
                <p14:modId xmlns:p14="http://schemas.microsoft.com/office/powerpoint/2010/main" val="2624344778"/>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748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
                                            <p:graphicEl>
                                              <a:dgm id="{328A9D30-7B59-4A4B-9CFF-CC8E6A88727C}"/>
                                            </p:graphicEl>
                                          </p:spTgt>
                                        </p:tgtEl>
                                        <p:attrNameLst>
                                          <p:attrName>style.visibility</p:attrName>
                                        </p:attrNameLst>
                                      </p:cBhvr>
                                      <p:to>
                                        <p:strVal val="visible"/>
                                      </p:to>
                                    </p:set>
                                    <p:anim calcmode="lin" valueType="num">
                                      <p:cBhvr additive="base">
                                        <p:cTn id="13" dur="500"/>
                                        <p:tgtEl>
                                          <p:spTgt spid="5">
                                            <p:graphicEl>
                                              <a:dgm id="{328A9D30-7B59-4A4B-9CFF-CC8E6A88727C}"/>
                                            </p:graphicEl>
                                          </p:spTgt>
                                        </p:tgtEl>
                                        <p:attrNameLst>
                                          <p:attrName>ppt_y</p:attrName>
                                        </p:attrNameLst>
                                      </p:cBhvr>
                                      <p:tavLst>
                                        <p:tav tm="0">
                                          <p:val>
                                            <p:strVal val="#ppt_y+#ppt_h*1.125000"/>
                                          </p:val>
                                        </p:tav>
                                        <p:tav tm="100000">
                                          <p:val>
                                            <p:strVal val="#ppt_y"/>
                                          </p:val>
                                        </p:tav>
                                      </p:tavLst>
                                    </p:anim>
                                    <p:animEffect transition="in" filter="wipe(up)">
                                      <p:cBhvr>
                                        <p:cTn id="14" dur="500"/>
                                        <p:tgtEl>
                                          <p:spTgt spid="5">
                                            <p:graphicEl>
                                              <a:dgm id="{328A9D30-7B59-4A4B-9CFF-CC8E6A88727C}"/>
                                            </p:graphicEl>
                                          </p:spTgt>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5">
                                            <p:graphicEl>
                                              <a:dgm id="{650C9EFA-5BA6-4723-81CD-80D41C4CAB96}"/>
                                            </p:graphicEl>
                                          </p:spTgt>
                                        </p:tgtEl>
                                        <p:attrNameLst>
                                          <p:attrName>style.visibility</p:attrName>
                                        </p:attrNameLst>
                                      </p:cBhvr>
                                      <p:to>
                                        <p:strVal val="visible"/>
                                      </p:to>
                                    </p:set>
                                    <p:anim calcmode="lin" valueType="num">
                                      <p:cBhvr additive="base">
                                        <p:cTn id="17" dur="500"/>
                                        <p:tgtEl>
                                          <p:spTgt spid="5">
                                            <p:graphicEl>
                                              <a:dgm id="{650C9EFA-5BA6-4723-81CD-80D41C4CAB96}"/>
                                            </p:graphicEl>
                                          </p:spTgt>
                                        </p:tgtEl>
                                        <p:attrNameLst>
                                          <p:attrName>ppt_y</p:attrName>
                                        </p:attrNameLst>
                                      </p:cBhvr>
                                      <p:tavLst>
                                        <p:tav tm="0">
                                          <p:val>
                                            <p:strVal val="#ppt_y+#ppt_h*1.125000"/>
                                          </p:val>
                                        </p:tav>
                                        <p:tav tm="100000">
                                          <p:val>
                                            <p:strVal val="#ppt_y"/>
                                          </p:val>
                                        </p:tav>
                                      </p:tavLst>
                                    </p:anim>
                                    <p:animEffect transition="in" filter="wipe(up)">
                                      <p:cBhvr>
                                        <p:cTn id="18" dur="500"/>
                                        <p:tgtEl>
                                          <p:spTgt spid="5">
                                            <p:graphicEl>
                                              <a:dgm id="{650C9EFA-5BA6-4723-81CD-80D41C4CAB96}"/>
                                            </p:graphic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5">
                                            <p:graphicEl>
                                              <a:dgm id="{671E8597-5317-4851-9E4F-EAF43BEB398D}"/>
                                            </p:graphicEl>
                                          </p:spTgt>
                                        </p:tgtEl>
                                        <p:attrNameLst>
                                          <p:attrName>style.visibility</p:attrName>
                                        </p:attrNameLst>
                                      </p:cBhvr>
                                      <p:to>
                                        <p:strVal val="visible"/>
                                      </p:to>
                                    </p:set>
                                    <p:anim calcmode="lin" valueType="num">
                                      <p:cBhvr additive="base">
                                        <p:cTn id="21" dur="500"/>
                                        <p:tgtEl>
                                          <p:spTgt spid="5">
                                            <p:graphicEl>
                                              <a:dgm id="{671E8597-5317-4851-9E4F-EAF43BEB398D}"/>
                                            </p:graphicEl>
                                          </p:spTgt>
                                        </p:tgtEl>
                                        <p:attrNameLst>
                                          <p:attrName>ppt_y</p:attrName>
                                        </p:attrNameLst>
                                      </p:cBhvr>
                                      <p:tavLst>
                                        <p:tav tm="0">
                                          <p:val>
                                            <p:strVal val="#ppt_y+#ppt_h*1.125000"/>
                                          </p:val>
                                        </p:tav>
                                        <p:tav tm="100000">
                                          <p:val>
                                            <p:strVal val="#ppt_y"/>
                                          </p:val>
                                        </p:tav>
                                      </p:tavLst>
                                    </p:anim>
                                    <p:animEffect transition="in" filter="wipe(up)">
                                      <p:cBhvr>
                                        <p:cTn id="22" dur="500"/>
                                        <p:tgtEl>
                                          <p:spTgt spid="5">
                                            <p:graphicEl>
                                              <a:dgm id="{671E8597-5317-4851-9E4F-EAF43BEB398D}"/>
                                            </p:graphic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5">
                                            <p:graphicEl>
                                              <a:dgm id="{E16A0A1C-45F8-4DCE-AFEF-72CA3448559E}"/>
                                            </p:graphicEl>
                                          </p:spTgt>
                                        </p:tgtEl>
                                        <p:attrNameLst>
                                          <p:attrName>style.visibility</p:attrName>
                                        </p:attrNameLst>
                                      </p:cBhvr>
                                      <p:to>
                                        <p:strVal val="visible"/>
                                      </p:to>
                                    </p:set>
                                    <p:anim calcmode="lin" valueType="num">
                                      <p:cBhvr additive="base">
                                        <p:cTn id="25" dur="500"/>
                                        <p:tgtEl>
                                          <p:spTgt spid="5">
                                            <p:graphicEl>
                                              <a:dgm id="{E16A0A1C-45F8-4DCE-AFEF-72CA3448559E}"/>
                                            </p:graphicEl>
                                          </p:spTgt>
                                        </p:tgtEl>
                                        <p:attrNameLst>
                                          <p:attrName>ppt_y</p:attrName>
                                        </p:attrNameLst>
                                      </p:cBhvr>
                                      <p:tavLst>
                                        <p:tav tm="0">
                                          <p:val>
                                            <p:strVal val="#ppt_y+#ppt_h*1.125000"/>
                                          </p:val>
                                        </p:tav>
                                        <p:tav tm="100000">
                                          <p:val>
                                            <p:strVal val="#ppt_y"/>
                                          </p:val>
                                        </p:tav>
                                      </p:tavLst>
                                    </p:anim>
                                    <p:animEffect transition="in" filter="wipe(up)">
                                      <p:cBhvr>
                                        <p:cTn id="26" dur="500"/>
                                        <p:tgtEl>
                                          <p:spTgt spid="5">
                                            <p:graphicEl>
                                              <a:dgm id="{E16A0A1C-45F8-4DCE-AFEF-72CA3448559E}"/>
                                            </p:graphic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5">
                                            <p:graphicEl>
                                              <a:dgm id="{A4D8CBBB-C392-47E8-BDA2-8FE9F4C6B188}"/>
                                            </p:graphicEl>
                                          </p:spTgt>
                                        </p:tgtEl>
                                        <p:attrNameLst>
                                          <p:attrName>style.visibility</p:attrName>
                                        </p:attrNameLst>
                                      </p:cBhvr>
                                      <p:to>
                                        <p:strVal val="visible"/>
                                      </p:to>
                                    </p:set>
                                    <p:anim calcmode="lin" valueType="num">
                                      <p:cBhvr additive="base">
                                        <p:cTn id="29" dur="500"/>
                                        <p:tgtEl>
                                          <p:spTgt spid="5">
                                            <p:graphicEl>
                                              <a:dgm id="{A4D8CBBB-C392-47E8-BDA2-8FE9F4C6B188}"/>
                                            </p:graphicEl>
                                          </p:spTgt>
                                        </p:tgtEl>
                                        <p:attrNameLst>
                                          <p:attrName>ppt_y</p:attrName>
                                        </p:attrNameLst>
                                      </p:cBhvr>
                                      <p:tavLst>
                                        <p:tav tm="0">
                                          <p:val>
                                            <p:strVal val="#ppt_y+#ppt_h*1.125000"/>
                                          </p:val>
                                        </p:tav>
                                        <p:tav tm="100000">
                                          <p:val>
                                            <p:strVal val="#ppt_y"/>
                                          </p:val>
                                        </p:tav>
                                      </p:tavLst>
                                    </p:anim>
                                    <p:animEffect transition="in" filter="wipe(up)">
                                      <p:cBhvr>
                                        <p:cTn id="30" dur="500"/>
                                        <p:tgtEl>
                                          <p:spTgt spid="5">
                                            <p:graphicEl>
                                              <a:dgm id="{A4D8CBBB-C392-47E8-BDA2-8FE9F4C6B188}"/>
                                            </p:graphicEl>
                                          </p:spTgt>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5">
                                            <p:graphicEl>
                                              <a:dgm id="{70D22BA6-4636-4C88-8886-94C7681B61BE}"/>
                                            </p:graphicEl>
                                          </p:spTgt>
                                        </p:tgtEl>
                                        <p:attrNameLst>
                                          <p:attrName>style.visibility</p:attrName>
                                        </p:attrNameLst>
                                      </p:cBhvr>
                                      <p:to>
                                        <p:strVal val="visible"/>
                                      </p:to>
                                    </p:set>
                                    <p:anim calcmode="lin" valueType="num">
                                      <p:cBhvr additive="base">
                                        <p:cTn id="33" dur="500"/>
                                        <p:tgtEl>
                                          <p:spTgt spid="5">
                                            <p:graphicEl>
                                              <a:dgm id="{70D22BA6-4636-4C88-8886-94C7681B61BE}"/>
                                            </p:graphicEl>
                                          </p:spTgt>
                                        </p:tgtEl>
                                        <p:attrNameLst>
                                          <p:attrName>ppt_y</p:attrName>
                                        </p:attrNameLst>
                                      </p:cBhvr>
                                      <p:tavLst>
                                        <p:tav tm="0">
                                          <p:val>
                                            <p:strVal val="#ppt_y+#ppt_h*1.125000"/>
                                          </p:val>
                                        </p:tav>
                                        <p:tav tm="100000">
                                          <p:val>
                                            <p:strVal val="#ppt_y"/>
                                          </p:val>
                                        </p:tav>
                                      </p:tavLst>
                                    </p:anim>
                                    <p:animEffect transition="in" filter="wipe(up)">
                                      <p:cBhvr>
                                        <p:cTn id="34" dur="500"/>
                                        <p:tgtEl>
                                          <p:spTgt spid="5">
                                            <p:graphicEl>
                                              <a:dgm id="{70D22BA6-4636-4C88-8886-94C7681B61BE}"/>
                                            </p:graphicEl>
                                          </p:spTgt>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5">
                                            <p:graphicEl>
                                              <a:dgm id="{31F95257-9DBE-4F5F-BEC0-B984A7684CBF}"/>
                                            </p:graphicEl>
                                          </p:spTgt>
                                        </p:tgtEl>
                                        <p:attrNameLst>
                                          <p:attrName>style.visibility</p:attrName>
                                        </p:attrNameLst>
                                      </p:cBhvr>
                                      <p:to>
                                        <p:strVal val="visible"/>
                                      </p:to>
                                    </p:set>
                                    <p:anim calcmode="lin" valueType="num">
                                      <p:cBhvr additive="base">
                                        <p:cTn id="37" dur="500"/>
                                        <p:tgtEl>
                                          <p:spTgt spid="5">
                                            <p:graphicEl>
                                              <a:dgm id="{31F95257-9DBE-4F5F-BEC0-B984A7684CBF}"/>
                                            </p:graphicEl>
                                          </p:spTgt>
                                        </p:tgtEl>
                                        <p:attrNameLst>
                                          <p:attrName>ppt_y</p:attrName>
                                        </p:attrNameLst>
                                      </p:cBhvr>
                                      <p:tavLst>
                                        <p:tav tm="0">
                                          <p:val>
                                            <p:strVal val="#ppt_y+#ppt_h*1.125000"/>
                                          </p:val>
                                        </p:tav>
                                        <p:tav tm="100000">
                                          <p:val>
                                            <p:strVal val="#ppt_y"/>
                                          </p:val>
                                        </p:tav>
                                      </p:tavLst>
                                    </p:anim>
                                    <p:animEffect transition="in" filter="wipe(up)">
                                      <p:cBhvr>
                                        <p:cTn id="38" dur="500"/>
                                        <p:tgtEl>
                                          <p:spTgt spid="5">
                                            <p:graphicEl>
                                              <a:dgm id="{31F95257-9DBE-4F5F-BEC0-B984A7684CBF}"/>
                                            </p:graphicEl>
                                          </p:spTgt>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5">
                                            <p:graphicEl>
                                              <a:dgm id="{9B1A9233-8FE5-44AA-915B-2B900AB3E126}"/>
                                            </p:graphicEl>
                                          </p:spTgt>
                                        </p:tgtEl>
                                        <p:attrNameLst>
                                          <p:attrName>style.visibility</p:attrName>
                                        </p:attrNameLst>
                                      </p:cBhvr>
                                      <p:to>
                                        <p:strVal val="visible"/>
                                      </p:to>
                                    </p:set>
                                    <p:anim calcmode="lin" valueType="num">
                                      <p:cBhvr additive="base">
                                        <p:cTn id="41" dur="500"/>
                                        <p:tgtEl>
                                          <p:spTgt spid="5">
                                            <p:graphicEl>
                                              <a:dgm id="{9B1A9233-8FE5-44AA-915B-2B900AB3E126}"/>
                                            </p:graphicEl>
                                          </p:spTgt>
                                        </p:tgtEl>
                                        <p:attrNameLst>
                                          <p:attrName>ppt_y</p:attrName>
                                        </p:attrNameLst>
                                      </p:cBhvr>
                                      <p:tavLst>
                                        <p:tav tm="0">
                                          <p:val>
                                            <p:strVal val="#ppt_y+#ppt_h*1.125000"/>
                                          </p:val>
                                        </p:tav>
                                        <p:tav tm="100000">
                                          <p:val>
                                            <p:strVal val="#ppt_y"/>
                                          </p:val>
                                        </p:tav>
                                      </p:tavLst>
                                    </p:anim>
                                    <p:animEffect transition="in" filter="wipe(up)">
                                      <p:cBhvr>
                                        <p:cTn id="42" dur="500"/>
                                        <p:tgtEl>
                                          <p:spTgt spid="5">
                                            <p:graphicEl>
                                              <a:dgm id="{9B1A9233-8FE5-44AA-915B-2B900AB3E126}"/>
                                            </p:graphicEl>
                                          </p:spTgt>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5">
                                            <p:graphicEl>
                                              <a:dgm id="{2E438214-34F2-4C9A-86FE-4E7E86D3C0B5}"/>
                                            </p:graphicEl>
                                          </p:spTgt>
                                        </p:tgtEl>
                                        <p:attrNameLst>
                                          <p:attrName>style.visibility</p:attrName>
                                        </p:attrNameLst>
                                      </p:cBhvr>
                                      <p:to>
                                        <p:strVal val="visible"/>
                                      </p:to>
                                    </p:set>
                                    <p:anim calcmode="lin" valueType="num">
                                      <p:cBhvr additive="base">
                                        <p:cTn id="45" dur="500"/>
                                        <p:tgtEl>
                                          <p:spTgt spid="5">
                                            <p:graphicEl>
                                              <a:dgm id="{2E438214-34F2-4C9A-86FE-4E7E86D3C0B5}"/>
                                            </p:graphicEl>
                                          </p:spTgt>
                                        </p:tgtEl>
                                        <p:attrNameLst>
                                          <p:attrName>ppt_y</p:attrName>
                                        </p:attrNameLst>
                                      </p:cBhvr>
                                      <p:tavLst>
                                        <p:tav tm="0">
                                          <p:val>
                                            <p:strVal val="#ppt_y+#ppt_h*1.125000"/>
                                          </p:val>
                                        </p:tav>
                                        <p:tav tm="100000">
                                          <p:val>
                                            <p:strVal val="#ppt_y"/>
                                          </p:val>
                                        </p:tav>
                                      </p:tavLst>
                                    </p:anim>
                                    <p:animEffect transition="in" filter="wipe(up)">
                                      <p:cBhvr>
                                        <p:cTn id="46" dur="500"/>
                                        <p:tgtEl>
                                          <p:spTgt spid="5">
                                            <p:graphicEl>
                                              <a:dgm id="{2E438214-34F2-4C9A-86FE-4E7E86D3C0B5}"/>
                                            </p:graphicEl>
                                          </p:spTgt>
                                        </p:tgtEl>
                                      </p:cBhvr>
                                    </p:animEffect>
                                  </p:childTnLst>
                                </p:cTn>
                              </p:par>
                              <p:par>
                                <p:cTn id="47" presetID="12" presetClass="entr" presetSubtype="4" fill="hold" grpId="0" nodeType="withEffect">
                                  <p:stCondLst>
                                    <p:cond delay="0"/>
                                  </p:stCondLst>
                                  <p:childTnLst>
                                    <p:set>
                                      <p:cBhvr>
                                        <p:cTn id="48" dur="1" fill="hold">
                                          <p:stCondLst>
                                            <p:cond delay="0"/>
                                          </p:stCondLst>
                                        </p:cTn>
                                        <p:tgtEl>
                                          <p:spTgt spid="5">
                                            <p:graphicEl>
                                              <a:dgm id="{3DAA9ACA-6C84-4A97-9FAF-2C5826814AD6}"/>
                                            </p:graphicEl>
                                          </p:spTgt>
                                        </p:tgtEl>
                                        <p:attrNameLst>
                                          <p:attrName>style.visibility</p:attrName>
                                        </p:attrNameLst>
                                      </p:cBhvr>
                                      <p:to>
                                        <p:strVal val="visible"/>
                                      </p:to>
                                    </p:set>
                                    <p:anim calcmode="lin" valueType="num">
                                      <p:cBhvr additive="base">
                                        <p:cTn id="49" dur="500"/>
                                        <p:tgtEl>
                                          <p:spTgt spid="5">
                                            <p:graphicEl>
                                              <a:dgm id="{3DAA9ACA-6C84-4A97-9FAF-2C5826814AD6}"/>
                                            </p:graphicEl>
                                          </p:spTgt>
                                        </p:tgtEl>
                                        <p:attrNameLst>
                                          <p:attrName>ppt_y</p:attrName>
                                        </p:attrNameLst>
                                      </p:cBhvr>
                                      <p:tavLst>
                                        <p:tav tm="0">
                                          <p:val>
                                            <p:strVal val="#ppt_y+#ppt_h*1.125000"/>
                                          </p:val>
                                        </p:tav>
                                        <p:tav tm="100000">
                                          <p:val>
                                            <p:strVal val="#ppt_y"/>
                                          </p:val>
                                        </p:tav>
                                      </p:tavLst>
                                    </p:anim>
                                    <p:animEffect transition="in" filter="wipe(up)">
                                      <p:cBhvr>
                                        <p:cTn id="50" dur="500"/>
                                        <p:tgtEl>
                                          <p:spTgt spid="5">
                                            <p:graphicEl>
                                              <a:dgm id="{3DAA9ACA-6C84-4A97-9FAF-2C5826814AD6}"/>
                                            </p:graphicEl>
                                          </p:spTgt>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5">
                                            <p:graphicEl>
                                              <a:dgm id="{76560849-686B-4AC1-84E4-C44EFE732EEA}"/>
                                            </p:graphicEl>
                                          </p:spTgt>
                                        </p:tgtEl>
                                        <p:attrNameLst>
                                          <p:attrName>style.visibility</p:attrName>
                                        </p:attrNameLst>
                                      </p:cBhvr>
                                      <p:to>
                                        <p:strVal val="visible"/>
                                      </p:to>
                                    </p:set>
                                    <p:anim calcmode="lin" valueType="num">
                                      <p:cBhvr additive="base">
                                        <p:cTn id="53" dur="500"/>
                                        <p:tgtEl>
                                          <p:spTgt spid="5">
                                            <p:graphicEl>
                                              <a:dgm id="{76560849-686B-4AC1-84E4-C44EFE732EEA}"/>
                                            </p:graphicEl>
                                          </p:spTgt>
                                        </p:tgtEl>
                                        <p:attrNameLst>
                                          <p:attrName>ppt_y</p:attrName>
                                        </p:attrNameLst>
                                      </p:cBhvr>
                                      <p:tavLst>
                                        <p:tav tm="0">
                                          <p:val>
                                            <p:strVal val="#ppt_y+#ppt_h*1.125000"/>
                                          </p:val>
                                        </p:tav>
                                        <p:tav tm="100000">
                                          <p:val>
                                            <p:strVal val="#ppt_y"/>
                                          </p:val>
                                        </p:tav>
                                      </p:tavLst>
                                    </p:anim>
                                    <p:animEffect transition="in" filter="wipe(up)">
                                      <p:cBhvr>
                                        <p:cTn id="54" dur="500"/>
                                        <p:tgtEl>
                                          <p:spTgt spid="5">
                                            <p:graphicEl>
                                              <a:dgm id="{76560849-686B-4AC1-84E4-C44EFE732EEA}"/>
                                            </p:graphicEl>
                                          </p:spTgt>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5">
                                            <p:graphicEl>
                                              <a:dgm id="{74788140-7866-4ECD-ACC9-63E8C6ED1FB2}"/>
                                            </p:graphicEl>
                                          </p:spTgt>
                                        </p:tgtEl>
                                        <p:attrNameLst>
                                          <p:attrName>style.visibility</p:attrName>
                                        </p:attrNameLst>
                                      </p:cBhvr>
                                      <p:to>
                                        <p:strVal val="visible"/>
                                      </p:to>
                                    </p:set>
                                    <p:anim calcmode="lin" valueType="num">
                                      <p:cBhvr additive="base">
                                        <p:cTn id="57" dur="500"/>
                                        <p:tgtEl>
                                          <p:spTgt spid="5">
                                            <p:graphicEl>
                                              <a:dgm id="{74788140-7866-4ECD-ACC9-63E8C6ED1FB2}"/>
                                            </p:graphicEl>
                                          </p:spTgt>
                                        </p:tgtEl>
                                        <p:attrNameLst>
                                          <p:attrName>ppt_y</p:attrName>
                                        </p:attrNameLst>
                                      </p:cBhvr>
                                      <p:tavLst>
                                        <p:tav tm="0">
                                          <p:val>
                                            <p:strVal val="#ppt_y+#ppt_h*1.125000"/>
                                          </p:val>
                                        </p:tav>
                                        <p:tav tm="100000">
                                          <p:val>
                                            <p:strVal val="#ppt_y"/>
                                          </p:val>
                                        </p:tav>
                                      </p:tavLst>
                                    </p:anim>
                                    <p:animEffect transition="in" filter="wipe(up)">
                                      <p:cBhvr>
                                        <p:cTn id="58" dur="500"/>
                                        <p:tgtEl>
                                          <p:spTgt spid="5">
                                            <p:graphicEl>
                                              <a:dgm id="{74788140-7866-4ECD-ACC9-63E8C6ED1FB2}"/>
                                            </p:graphicEl>
                                          </p:spTgt>
                                        </p:tgtEl>
                                      </p:cBhvr>
                                    </p:animEffect>
                                  </p:childTnLst>
                                </p:cTn>
                              </p:par>
                              <p:par>
                                <p:cTn id="59" presetID="12" presetClass="entr" presetSubtype="4" fill="hold" grpId="0" nodeType="withEffect">
                                  <p:stCondLst>
                                    <p:cond delay="0"/>
                                  </p:stCondLst>
                                  <p:childTnLst>
                                    <p:set>
                                      <p:cBhvr>
                                        <p:cTn id="60" dur="1" fill="hold">
                                          <p:stCondLst>
                                            <p:cond delay="0"/>
                                          </p:stCondLst>
                                        </p:cTn>
                                        <p:tgtEl>
                                          <p:spTgt spid="5">
                                            <p:graphicEl>
                                              <a:dgm id="{0351DBB9-DB67-4021-9DCC-84C7121EA8C3}"/>
                                            </p:graphicEl>
                                          </p:spTgt>
                                        </p:tgtEl>
                                        <p:attrNameLst>
                                          <p:attrName>style.visibility</p:attrName>
                                        </p:attrNameLst>
                                      </p:cBhvr>
                                      <p:to>
                                        <p:strVal val="visible"/>
                                      </p:to>
                                    </p:set>
                                    <p:anim calcmode="lin" valueType="num">
                                      <p:cBhvr additive="base">
                                        <p:cTn id="61" dur="500"/>
                                        <p:tgtEl>
                                          <p:spTgt spid="5">
                                            <p:graphicEl>
                                              <a:dgm id="{0351DBB9-DB67-4021-9DCC-84C7121EA8C3}"/>
                                            </p:graphicEl>
                                          </p:spTgt>
                                        </p:tgtEl>
                                        <p:attrNameLst>
                                          <p:attrName>ppt_y</p:attrName>
                                        </p:attrNameLst>
                                      </p:cBhvr>
                                      <p:tavLst>
                                        <p:tav tm="0">
                                          <p:val>
                                            <p:strVal val="#ppt_y+#ppt_h*1.125000"/>
                                          </p:val>
                                        </p:tav>
                                        <p:tav tm="100000">
                                          <p:val>
                                            <p:strVal val="#ppt_y"/>
                                          </p:val>
                                        </p:tav>
                                      </p:tavLst>
                                    </p:anim>
                                    <p:animEffect transition="in" filter="wipe(up)">
                                      <p:cBhvr>
                                        <p:cTn id="62" dur="500"/>
                                        <p:tgtEl>
                                          <p:spTgt spid="5">
                                            <p:graphicEl>
                                              <a:dgm id="{0351DBB9-DB67-4021-9DCC-84C7121EA8C3}"/>
                                            </p:graphicEl>
                                          </p:spTgt>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5">
                                            <p:graphicEl>
                                              <a:dgm id="{22E6C1EB-97FA-48C3-B85F-C67081F823FD}"/>
                                            </p:graphicEl>
                                          </p:spTgt>
                                        </p:tgtEl>
                                        <p:attrNameLst>
                                          <p:attrName>style.visibility</p:attrName>
                                        </p:attrNameLst>
                                      </p:cBhvr>
                                      <p:to>
                                        <p:strVal val="visible"/>
                                      </p:to>
                                    </p:set>
                                    <p:anim calcmode="lin" valueType="num">
                                      <p:cBhvr additive="base">
                                        <p:cTn id="65" dur="500"/>
                                        <p:tgtEl>
                                          <p:spTgt spid="5">
                                            <p:graphicEl>
                                              <a:dgm id="{22E6C1EB-97FA-48C3-B85F-C67081F823FD}"/>
                                            </p:graphicEl>
                                          </p:spTgt>
                                        </p:tgtEl>
                                        <p:attrNameLst>
                                          <p:attrName>ppt_y</p:attrName>
                                        </p:attrNameLst>
                                      </p:cBhvr>
                                      <p:tavLst>
                                        <p:tav tm="0">
                                          <p:val>
                                            <p:strVal val="#ppt_y+#ppt_h*1.125000"/>
                                          </p:val>
                                        </p:tav>
                                        <p:tav tm="100000">
                                          <p:val>
                                            <p:strVal val="#ppt_y"/>
                                          </p:val>
                                        </p:tav>
                                      </p:tavLst>
                                    </p:anim>
                                    <p:animEffect transition="in" filter="wipe(up)">
                                      <p:cBhvr>
                                        <p:cTn id="66" dur="500"/>
                                        <p:tgtEl>
                                          <p:spTgt spid="5">
                                            <p:graphicEl>
                                              <a:dgm id="{22E6C1EB-97FA-48C3-B85F-C67081F823FD}"/>
                                            </p:graphicEl>
                                          </p:spTgt>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5">
                                            <p:graphicEl>
                                              <a:dgm id="{289FC6EA-5372-45D8-89E1-175A9DAF8C03}"/>
                                            </p:graphicEl>
                                          </p:spTgt>
                                        </p:tgtEl>
                                        <p:attrNameLst>
                                          <p:attrName>style.visibility</p:attrName>
                                        </p:attrNameLst>
                                      </p:cBhvr>
                                      <p:to>
                                        <p:strVal val="visible"/>
                                      </p:to>
                                    </p:set>
                                    <p:anim calcmode="lin" valueType="num">
                                      <p:cBhvr additive="base">
                                        <p:cTn id="69" dur="500"/>
                                        <p:tgtEl>
                                          <p:spTgt spid="5">
                                            <p:graphicEl>
                                              <a:dgm id="{289FC6EA-5372-45D8-89E1-175A9DAF8C03}"/>
                                            </p:graphicEl>
                                          </p:spTgt>
                                        </p:tgtEl>
                                        <p:attrNameLst>
                                          <p:attrName>ppt_y</p:attrName>
                                        </p:attrNameLst>
                                      </p:cBhvr>
                                      <p:tavLst>
                                        <p:tav tm="0">
                                          <p:val>
                                            <p:strVal val="#ppt_y+#ppt_h*1.125000"/>
                                          </p:val>
                                        </p:tav>
                                        <p:tav tm="100000">
                                          <p:val>
                                            <p:strVal val="#ppt_y"/>
                                          </p:val>
                                        </p:tav>
                                      </p:tavLst>
                                    </p:anim>
                                    <p:animEffect transition="in" filter="wipe(up)">
                                      <p:cBhvr>
                                        <p:cTn id="70" dur="500"/>
                                        <p:tgtEl>
                                          <p:spTgt spid="5">
                                            <p:graphicEl>
                                              <a:dgm id="{289FC6EA-5372-45D8-89E1-175A9DAF8C03}"/>
                                            </p:graphicEl>
                                          </p:spTgt>
                                        </p:tgtEl>
                                      </p:cBhvr>
                                    </p:animEffect>
                                  </p:childTnLst>
                                </p:cTn>
                              </p:par>
                              <p:par>
                                <p:cTn id="71" presetID="12" presetClass="entr" presetSubtype="4" fill="hold" grpId="0" nodeType="withEffect">
                                  <p:stCondLst>
                                    <p:cond delay="0"/>
                                  </p:stCondLst>
                                  <p:childTnLst>
                                    <p:set>
                                      <p:cBhvr>
                                        <p:cTn id="72" dur="1" fill="hold">
                                          <p:stCondLst>
                                            <p:cond delay="0"/>
                                          </p:stCondLst>
                                        </p:cTn>
                                        <p:tgtEl>
                                          <p:spTgt spid="5">
                                            <p:graphicEl>
                                              <a:dgm id="{145B0C79-9DE8-40C7-8F2A-9899895A63FF}"/>
                                            </p:graphicEl>
                                          </p:spTgt>
                                        </p:tgtEl>
                                        <p:attrNameLst>
                                          <p:attrName>style.visibility</p:attrName>
                                        </p:attrNameLst>
                                      </p:cBhvr>
                                      <p:to>
                                        <p:strVal val="visible"/>
                                      </p:to>
                                    </p:set>
                                    <p:anim calcmode="lin" valueType="num">
                                      <p:cBhvr additive="base">
                                        <p:cTn id="73" dur="500"/>
                                        <p:tgtEl>
                                          <p:spTgt spid="5">
                                            <p:graphicEl>
                                              <a:dgm id="{145B0C79-9DE8-40C7-8F2A-9899895A63FF}"/>
                                            </p:graphicEl>
                                          </p:spTgt>
                                        </p:tgtEl>
                                        <p:attrNameLst>
                                          <p:attrName>ppt_y</p:attrName>
                                        </p:attrNameLst>
                                      </p:cBhvr>
                                      <p:tavLst>
                                        <p:tav tm="0">
                                          <p:val>
                                            <p:strVal val="#ppt_y+#ppt_h*1.125000"/>
                                          </p:val>
                                        </p:tav>
                                        <p:tav tm="100000">
                                          <p:val>
                                            <p:strVal val="#ppt_y"/>
                                          </p:val>
                                        </p:tav>
                                      </p:tavLst>
                                    </p:anim>
                                    <p:animEffect transition="in" filter="wipe(up)">
                                      <p:cBhvr>
                                        <p:cTn id="74" dur="500"/>
                                        <p:tgtEl>
                                          <p:spTgt spid="5">
                                            <p:graphicEl>
                                              <a:dgm id="{145B0C79-9DE8-40C7-8F2A-9899895A63FF}"/>
                                            </p:graphicEl>
                                          </p:spTgt>
                                        </p:tgtEl>
                                      </p:cBhvr>
                                    </p:animEffect>
                                  </p:childTnLst>
                                </p:cTn>
                              </p:par>
                              <p:par>
                                <p:cTn id="75" presetID="12" presetClass="entr" presetSubtype="4" fill="hold" grpId="0" nodeType="withEffect">
                                  <p:stCondLst>
                                    <p:cond delay="0"/>
                                  </p:stCondLst>
                                  <p:childTnLst>
                                    <p:set>
                                      <p:cBhvr>
                                        <p:cTn id="76" dur="1" fill="hold">
                                          <p:stCondLst>
                                            <p:cond delay="0"/>
                                          </p:stCondLst>
                                        </p:cTn>
                                        <p:tgtEl>
                                          <p:spTgt spid="5">
                                            <p:graphicEl>
                                              <a:dgm id="{5C4B625B-594A-4C2F-AE87-952EA7B2F4FE}"/>
                                            </p:graphicEl>
                                          </p:spTgt>
                                        </p:tgtEl>
                                        <p:attrNameLst>
                                          <p:attrName>style.visibility</p:attrName>
                                        </p:attrNameLst>
                                      </p:cBhvr>
                                      <p:to>
                                        <p:strVal val="visible"/>
                                      </p:to>
                                    </p:set>
                                    <p:anim calcmode="lin" valueType="num">
                                      <p:cBhvr additive="base">
                                        <p:cTn id="77" dur="500"/>
                                        <p:tgtEl>
                                          <p:spTgt spid="5">
                                            <p:graphicEl>
                                              <a:dgm id="{5C4B625B-594A-4C2F-AE87-952EA7B2F4FE}"/>
                                            </p:graphicEl>
                                          </p:spTgt>
                                        </p:tgtEl>
                                        <p:attrNameLst>
                                          <p:attrName>ppt_y</p:attrName>
                                        </p:attrNameLst>
                                      </p:cBhvr>
                                      <p:tavLst>
                                        <p:tav tm="0">
                                          <p:val>
                                            <p:strVal val="#ppt_y+#ppt_h*1.125000"/>
                                          </p:val>
                                        </p:tav>
                                        <p:tav tm="100000">
                                          <p:val>
                                            <p:strVal val="#ppt_y"/>
                                          </p:val>
                                        </p:tav>
                                      </p:tavLst>
                                    </p:anim>
                                    <p:animEffect transition="in" filter="wipe(up)">
                                      <p:cBhvr>
                                        <p:cTn id="78" dur="500"/>
                                        <p:tgtEl>
                                          <p:spTgt spid="5">
                                            <p:graphicEl>
                                              <a:dgm id="{5C4B625B-594A-4C2F-AE87-952EA7B2F4FE}"/>
                                            </p:graphicEl>
                                          </p:spTgt>
                                        </p:tgtEl>
                                      </p:cBhvr>
                                    </p:animEffect>
                                  </p:childTnLst>
                                </p:cTn>
                              </p:par>
                              <p:par>
                                <p:cTn id="79" presetID="12" presetClass="entr" presetSubtype="4" fill="hold" grpId="0" nodeType="withEffect">
                                  <p:stCondLst>
                                    <p:cond delay="0"/>
                                  </p:stCondLst>
                                  <p:childTnLst>
                                    <p:set>
                                      <p:cBhvr>
                                        <p:cTn id="80" dur="1" fill="hold">
                                          <p:stCondLst>
                                            <p:cond delay="0"/>
                                          </p:stCondLst>
                                        </p:cTn>
                                        <p:tgtEl>
                                          <p:spTgt spid="5">
                                            <p:graphicEl>
                                              <a:dgm id="{5E339920-6245-44DD-A939-1B01919305F0}"/>
                                            </p:graphicEl>
                                          </p:spTgt>
                                        </p:tgtEl>
                                        <p:attrNameLst>
                                          <p:attrName>style.visibility</p:attrName>
                                        </p:attrNameLst>
                                      </p:cBhvr>
                                      <p:to>
                                        <p:strVal val="visible"/>
                                      </p:to>
                                    </p:set>
                                    <p:anim calcmode="lin" valueType="num">
                                      <p:cBhvr additive="base">
                                        <p:cTn id="81" dur="500"/>
                                        <p:tgtEl>
                                          <p:spTgt spid="5">
                                            <p:graphicEl>
                                              <a:dgm id="{5E339920-6245-44DD-A939-1B01919305F0}"/>
                                            </p:graphicEl>
                                          </p:spTgt>
                                        </p:tgtEl>
                                        <p:attrNameLst>
                                          <p:attrName>ppt_y</p:attrName>
                                        </p:attrNameLst>
                                      </p:cBhvr>
                                      <p:tavLst>
                                        <p:tav tm="0">
                                          <p:val>
                                            <p:strVal val="#ppt_y+#ppt_h*1.125000"/>
                                          </p:val>
                                        </p:tav>
                                        <p:tav tm="100000">
                                          <p:val>
                                            <p:strVal val="#ppt_y"/>
                                          </p:val>
                                        </p:tav>
                                      </p:tavLst>
                                    </p:anim>
                                    <p:animEffect transition="in" filter="wipe(up)">
                                      <p:cBhvr>
                                        <p:cTn id="82" dur="500"/>
                                        <p:tgtEl>
                                          <p:spTgt spid="5">
                                            <p:graphicEl>
                                              <a:dgm id="{5E339920-6245-44DD-A939-1B01919305F0}"/>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26" presetClass="emph" presetSubtype="0" fill="hold" grpId="1" nodeType="clickEffect">
                                  <p:stCondLst>
                                    <p:cond delay="0"/>
                                  </p:stCondLst>
                                  <p:childTnLst>
                                    <p:animEffect transition="out" filter="fade">
                                      <p:cBhvr>
                                        <p:cTn id="86" dur="500" tmFilter="0, 0; .2, .5; .8, .5; 1, 0"/>
                                        <p:tgtEl>
                                          <p:spTgt spid="5">
                                            <p:graphicEl>
                                              <a:dgm id="{328A9D30-7B59-4A4B-9CFF-CC8E6A88727C}"/>
                                            </p:graphicEl>
                                          </p:spTgt>
                                        </p:tgtEl>
                                      </p:cBhvr>
                                    </p:animEffect>
                                    <p:animScale>
                                      <p:cBhvr>
                                        <p:cTn id="87" dur="250" autoRev="1" fill="hold"/>
                                        <p:tgtEl>
                                          <p:spTgt spid="5">
                                            <p:graphicEl>
                                              <a:dgm id="{328A9D30-7B59-4A4B-9CFF-CC8E6A88727C}"/>
                                            </p:graphicEl>
                                          </p:spTgt>
                                        </p:tgtEl>
                                      </p:cBhvr>
                                      <p:by x="105000" y="105000"/>
                                    </p:animScale>
                                  </p:childTnLst>
                                </p:cTn>
                              </p:par>
                              <p:par>
                                <p:cTn id="88" presetID="26" presetClass="emph" presetSubtype="0" fill="hold" grpId="1" nodeType="withEffect">
                                  <p:stCondLst>
                                    <p:cond delay="0"/>
                                  </p:stCondLst>
                                  <p:childTnLst>
                                    <p:animEffect transition="out" filter="fade">
                                      <p:cBhvr>
                                        <p:cTn id="89" dur="500" tmFilter="0, 0; .2, .5; .8, .5; 1, 0"/>
                                        <p:tgtEl>
                                          <p:spTgt spid="5">
                                            <p:graphicEl>
                                              <a:dgm id="{650C9EFA-5BA6-4723-81CD-80D41C4CAB96}"/>
                                            </p:graphicEl>
                                          </p:spTgt>
                                        </p:tgtEl>
                                      </p:cBhvr>
                                    </p:animEffect>
                                    <p:animScale>
                                      <p:cBhvr>
                                        <p:cTn id="90" dur="250" autoRev="1" fill="hold"/>
                                        <p:tgtEl>
                                          <p:spTgt spid="5">
                                            <p:graphicEl>
                                              <a:dgm id="{650C9EFA-5BA6-4723-81CD-80D41C4CAB96}"/>
                                            </p:graphicEl>
                                          </p:spTgt>
                                        </p:tgtEl>
                                      </p:cBhvr>
                                      <p:by x="105000" y="105000"/>
                                    </p:animScale>
                                  </p:childTnLst>
                                </p:cTn>
                              </p:par>
                              <p:par>
                                <p:cTn id="91" presetID="26" presetClass="emph" presetSubtype="0" fill="hold" grpId="1" nodeType="withEffect">
                                  <p:stCondLst>
                                    <p:cond delay="0"/>
                                  </p:stCondLst>
                                  <p:childTnLst>
                                    <p:animEffect transition="out" filter="fade">
                                      <p:cBhvr>
                                        <p:cTn id="92" dur="500" tmFilter="0, 0; .2, .5; .8, .5; 1, 0"/>
                                        <p:tgtEl>
                                          <p:spTgt spid="5">
                                            <p:graphicEl>
                                              <a:dgm id="{671E8597-5317-4851-9E4F-EAF43BEB398D}"/>
                                            </p:graphicEl>
                                          </p:spTgt>
                                        </p:tgtEl>
                                      </p:cBhvr>
                                    </p:animEffect>
                                    <p:animScale>
                                      <p:cBhvr>
                                        <p:cTn id="93" dur="250" autoRev="1" fill="hold"/>
                                        <p:tgtEl>
                                          <p:spTgt spid="5">
                                            <p:graphicEl>
                                              <a:dgm id="{671E8597-5317-4851-9E4F-EAF43BEB398D}"/>
                                            </p:graphicEl>
                                          </p:spTgt>
                                        </p:tgtEl>
                                      </p:cBhvr>
                                      <p:by x="105000" y="105000"/>
                                    </p:animScale>
                                  </p:childTnLst>
                                </p:cTn>
                              </p:par>
                              <p:par>
                                <p:cTn id="94" presetID="26" presetClass="emph" presetSubtype="0" fill="hold" grpId="1" nodeType="withEffect">
                                  <p:stCondLst>
                                    <p:cond delay="0"/>
                                  </p:stCondLst>
                                  <p:childTnLst>
                                    <p:animEffect transition="out" filter="fade">
                                      <p:cBhvr>
                                        <p:cTn id="95" dur="500" tmFilter="0, 0; .2, .5; .8, .5; 1, 0"/>
                                        <p:tgtEl>
                                          <p:spTgt spid="5">
                                            <p:graphicEl>
                                              <a:dgm id="{E16A0A1C-45F8-4DCE-AFEF-72CA3448559E}"/>
                                            </p:graphicEl>
                                          </p:spTgt>
                                        </p:tgtEl>
                                      </p:cBhvr>
                                    </p:animEffect>
                                    <p:animScale>
                                      <p:cBhvr>
                                        <p:cTn id="96" dur="250" autoRev="1" fill="hold"/>
                                        <p:tgtEl>
                                          <p:spTgt spid="5">
                                            <p:graphicEl>
                                              <a:dgm id="{E16A0A1C-45F8-4DCE-AFEF-72CA3448559E}"/>
                                            </p:graphicEl>
                                          </p:spTgt>
                                        </p:tgtEl>
                                      </p:cBhvr>
                                      <p:by x="105000" y="105000"/>
                                    </p:animScale>
                                  </p:childTnLst>
                                </p:cTn>
                              </p:par>
                              <p:par>
                                <p:cTn id="97" presetID="26" presetClass="emph" presetSubtype="0" fill="hold" grpId="1" nodeType="withEffect">
                                  <p:stCondLst>
                                    <p:cond delay="0"/>
                                  </p:stCondLst>
                                  <p:childTnLst>
                                    <p:animEffect transition="out" filter="fade">
                                      <p:cBhvr>
                                        <p:cTn id="98" dur="500" tmFilter="0, 0; .2, .5; .8, .5; 1, 0"/>
                                        <p:tgtEl>
                                          <p:spTgt spid="5">
                                            <p:graphicEl>
                                              <a:dgm id="{A4D8CBBB-C392-47E8-BDA2-8FE9F4C6B188}"/>
                                            </p:graphicEl>
                                          </p:spTgt>
                                        </p:tgtEl>
                                      </p:cBhvr>
                                    </p:animEffect>
                                    <p:animScale>
                                      <p:cBhvr>
                                        <p:cTn id="99" dur="250" autoRev="1" fill="hold"/>
                                        <p:tgtEl>
                                          <p:spTgt spid="5">
                                            <p:graphicEl>
                                              <a:dgm id="{A4D8CBBB-C392-47E8-BDA2-8FE9F4C6B188}"/>
                                            </p:graphicEl>
                                          </p:spTgt>
                                        </p:tgtEl>
                                      </p:cBhvr>
                                      <p:by x="105000" y="105000"/>
                                    </p:animScale>
                                  </p:childTnLst>
                                </p:cTn>
                              </p:par>
                              <p:par>
                                <p:cTn id="100" presetID="26" presetClass="emph" presetSubtype="0" fill="hold" grpId="1" nodeType="withEffect">
                                  <p:stCondLst>
                                    <p:cond delay="0"/>
                                  </p:stCondLst>
                                  <p:childTnLst>
                                    <p:animEffect transition="out" filter="fade">
                                      <p:cBhvr>
                                        <p:cTn id="101" dur="500" tmFilter="0, 0; .2, .5; .8, .5; 1, 0"/>
                                        <p:tgtEl>
                                          <p:spTgt spid="5">
                                            <p:graphicEl>
                                              <a:dgm id="{70D22BA6-4636-4C88-8886-94C7681B61BE}"/>
                                            </p:graphicEl>
                                          </p:spTgt>
                                        </p:tgtEl>
                                      </p:cBhvr>
                                    </p:animEffect>
                                    <p:animScale>
                                      <p:cBhvr>
                                        <p:cTn id="102" dur="250" autoRev="1" fill="hold"/>
                                        <p:tgtEl>
                                          <p:spTgt spid="5">
                                            <p:graphicEl>
                                              <a:dgm id="{70D22BA6-4636-4C88-8886-94C7681B61BE}"/>
                                            </p:graphicEl>
                                          </p:spTgt>
                                        </p:tgtEl>
                                      </p:cBhvr>
                                      <p:by x="105000" y="105000"/>
                                    </p:animScale>
                                  </p:childTnLst>
                                </p:cTn>
                              </p:par>
                              <p:par>
                                <p:cTn id="103" presetID="26" presetClass="emph" presetSubtype="0" fill="hold" grpId="1" nodeType="withEffect">
                                  <p:stCondLst>
                                    <p:cond delay="0"/>
                                  </p:stCondLst>
                                  <p:childTnLst>
                                    <p:animEffect transition="out" filter="fade">
                                      <p:cBhvr>
                                        <p:cTn id="104" dur="500" tmFilter="0, 0; .2, .5; .8, .5; 1, 0"/>
                                        <p:tgtEl>
                                          <p:spTgt spid="5">
                                            <p:graphicEl>
                                              <a:dgm id="{31F95257-9DBE-4F5F-BEC0-B984A7684CBF}"/>
                                            </p:graphicEl>
                                          </p:spTgt>
                                        </p:tgtEl>
                                      </p:cBhvr>
                                    </p:animEffect>
                                    <p:animScale>
                                      <p:cBhvr>
                                        <p:cTn id="105" dur="250" autoRev="1" fill="hold"/>
                                        <p:tgtEl>
                                          <p:spTgt spid="5">
                                            <p:graphicEl>
                                              <a:dgm id="{31F95257-9DBE-4F5F-BEC0-B984A7684CBF}"/>
                                            </p:graphicEl>
                                          </p:spTgt>
                                        </p:tgtEl>
                                      </p:cBhvr>
                                      <p:by x="105000" y="105000"/>
                                    </p:animScale>
                                  </p:childTnLst>
                                </p:cTn>
                              </p:par>
                              <p:par>
                                <p:cTn id="106" presetID="26" presetClass="emph" presetSubtype="0" fill="hold" grpId="1" nodeType="withEffect">
                                  <p:stCondLst>
                                    <p:cond delay="0"/>
                                  </p:stCondLst>
                                  <p:childTnLst>
                                    <p:animEffect transition="out" filter="fade">
                                      <p:cBhvr>
                                        <p:cTn id="107" dur="500" tmFilter="0, 0; .2, .5; .8, .5; 1, 0"/>
                                        <p:tgtEl>
                                          <p:spTgt spid="5">
                                            <p:graphicEl>
                                              <a:dgm id="{9B1A9233-8FE5-44AA-915B-2B900AB3E126}"/>
                                            </p:graphicEl>
                                          </p:spTgt>
                                        </p:tgtEl>
                                      </p:cBhvr>
                                    </p:animEffect>
                                    <p:animScale>
                                      <p:cBhvr>
                                        <p:cTn id="108" dur="250" autoRev="1" fill="hold"/>
                                        <p:tgtEl>
                                          <p:spTgt spid="5">
                                            <p:graphicEl>
                                              <a:dgm id="{9B1A9233-8FE5-44AA-915B-2B900AB3E126}"/>
                                            </p:graphicEl>
                                          </p:spTgt>
                                        </p:tgtEl>
                                      </p:cBhvr>
                                      <p:by x="105000" y="105000"/>
                                    </p:animScale>
                                  </p:childTnLst>
                                </p:cTn>
                              </p:par>
                              <p:par>
                                <p:cTn id="109" presetID="26" presetClass="emph" presetSubtype="0" fill="hold" grpId="1" nodeType="withEffect">
                                  <p:stCondLst>
                                    <p:cond delay="0"/>
                                  </p:stCondLst>
                                  <p:childTnLst>
                                    <p:animEffect transition="out" filter="fade">
                                      <p:cBhvr>
                                        <p:cTn id="110" dur="500" tmFilter="0, 0; .2, .5; .8, .5; 1, 0"/>
                                        <p:tgtEl>
                                          <p:spTgt spid="5">
                                            <p:graphicEl>
                                              <a:dgm id="{2E438214-34F2-4C9A-86FE-4E7E86D3C0B5}"/>
                                            </p:graphicEl>
                                          </p:spTgt>
                                        </p:tgtEl>
                                      </p:cBhvr>
                                    </p:animEffect>
                                    <p:animScale>
                                      <p:cBhvr>
                                        <p:cTn id="111" dur="250" autoRev="1" fill="hold"/>
                                        <p:tgtEl>
                                          <p:spTgt spid="5">
                                            <p:graphicEl>
                                              <a:dgm id="{2E438214-34F2-4C9A-86FE-4E7E86D3C0B5}"/>
                                            </p:graphicEl>
                                          </p:spTgt>
                                        </p:tgtEl>
                                      </p:cBhvr>
                                      <p:by x="105000" y="105000"/>
                                    </p:animScale>
                                  </p:childTnLst>
                                </p:cTn>
                              </p:par>
                              <p:par>
                                <p:cTn id="112" presetID="26" presetClass="emph" presetSubtype="0" fill="hold" grpId="1" nodeType="withEffect">
                                  <p:stCondLst>
                                    <p:cond delay="0"/>
                                  </p:stCondLst>
                                  <p:childTnLst>
                                    <p:animEffect transition="out" filter="fade">
                                      <p:cBhvr>
                                        <p:cTn id="113" dur="500" tmFilter="0, 0; .2, .5; .8, .5; 1, 0"/>
                                        <p:tgtEl>
                                          <p:spTgt spid="5">
                                            <p:graphicEl>
                                              <a:dgm id="{3DAA9ACA-6C84-4A97-9FAF-2C5826814AD6}"/>
                                            </p:graphicEl>
                                          </p:spTgt>
                                        </p:tgtEl>
                                      </p:cBhvr>
                                    </p:animEffect>
                                    <p:animScale>
                                      <p:cBhvr>
                                        <p:cTn id="114" dur="250" autoRev="1" fill="hold"/>
                                        <p:tgtEl>
                                          <p:spTgt spid="5">
                                            <p:graphicEl>
                                              <a:dgm id="{3DAA9ACA-6C84-4A97-9FAF-2C5826814AD6}"/>
                                            </p:graphicEl>
                                          </p:spTgt>
                                        </p:tgtEl>
                                      </p:cBhvr>
                                      <p:by x="105000" y="105000"/>
                                    </p:animScale>
                                  </p:childTnLst>
                                </p:cTn>
                              </p:par>
                              <p:par>
                                <p:cTn id="115" presetID="26" presetClass="emph" presetSubtype="0" fill="hold" grpId="1" nodeType="withEffect">
                                  <p:stCondLst>
                                    <p:cond delay="0"/>
                                  </p:stCondLst>
                                  <p:childTnLst>
                                    <p:animEffect transition="out" filter="fade">
                                      <p:cBhvr>
                                        <p:cTn id="116" dur="500" tmFilter="0, 0; .2, .5; .8, .5; 1, 0"/>
                                        <p:tgtEl>
                                          <p:spTgt spid="5">
                                            <p:graphicEl>
                                              <a:dgm id="{76560849-686B-4AC1-84E4-C44EFE732EEA}"/>
                                            </p:graphicEl>
                                          </p:spTgt>
                                        </p:tgtEl>
                                      </p:cBhvr>
                                    </p:animEffect>
                                    <p:animScale>
                                      <p:cBhvr>
                                        <p:cTn id="117" dur="250" autoRev="1" fill="hold"/>
                                        <p:tgtEl>
                                          <p:spTgt spid="5">
                                            <p:graphicEl>
                                              <a:dgm id="{76560849-686B-4AC1-84E4-C44EFE732EEA}"/>
                                            </p:graphicEl>
                                          </p:spTgt>
                                        </p:tgtEl>
                                      </p:cBhvr>
                                      <p:by x="105000" y="105000"/>
                                    </p:animScale>
                                  </p:childTnLst>
                                </p:cTn>
                              </p:par>
                              <p:par>
                                <p:cTn id="118" presetID="26" presetClass="emph" presetSubtype="0" fill="hold" grpId="1" nodeType="withEffect">
                                  <p:stCondLst>
                                    <p:cond delay="0"/>
                                  </p:stCondLst>
                                  <p:childTnLst>
                                    <p:animEffect transition="out" filter="fade">
                                      <p:cBhvr>
                                        <p:cTn id="119" dur="500" tmFilter="0, 0; .2, .5; .8, .5; 1, 0"/>
                                        <p:tgtEl>
                                          <p:spTgt spid="5">
                                            <p:graphicEl>
                                              <a:dgm id="{74788140-7866-4ECD-ACC9-63E8C6ED1FB2}"/>
                                            </p:graphicEl>
                                          </p:spTgt>
                                        </p:tgtEl>
                                      </p:cBhvr>
                                    </p:animEffect>
                                    <p:animScale>
                                      <p:cBhvr>
                                        <p:cTn id="120" dur="250" autoRev="1" fill="hold"/>
                                        <p:tgtEl>
                                          <p:spTgt spid="5">
                                            <p:graphicEl>
                                              <a:dgm id="{74788140-7866-4ECD-ACC9-63E8C6ED1FB2}"/>
                                            </p:graphicEl>
                                          </p:spTgt>
                                        </p:tgtEl>
                                      </p:cBhvr>
                                      <p:by x="105000" y="105000"/>
                                    </p:animScale>
                                  </p:childTnLst>
                                </p:cTn>
                              </p:par>
                              <p:par>
                                <p:cTn id="121" presetID="26" presetClass="emph" presetSubtype="0" fill="hold" grpId="1" nodeType="withEffect">
                                  <p:stCondLst>
                                    <p:cond delay="0"/>
                                  </p:stCondLst>
                                  <p:childTnLst>
                                    <p:animEffect transition="out" filter="fade">
                                      <p:cBhvr>
                                        <p:cTn id="122" dur="500" tmFilter="0, 0; .2, .5; .8, .5; 1, 0"/>
                                        <p:tgtEl>
                                          <p:spTgt spid="5">
                                            <p:graphicEl>
                                              <a:dgm id="{0351DBB9-DB67-4021-9DCC-84C7121EA8C3}"/>
                                            </p:graphicEl>
                                          </p:spTgt>
                                        </p:tgtEl>
                                      </p:cBhvr>
                                    </p:animEffect>
                                    <p:animScale>
                                      <p:cBhvr>
                                        <p:cTn id="123" dur="250" autoRev="1" fill="hold"/>
                                        <p:tgtEl>
                                          <p:spTgt spid="5">
                                            <p:graphicEl>
                                              <a:dgm id="{0351DBB9-DB67-4021-9DCC-84C7121EA8C3}"/>
                                            </p:graphicEl>
                                          </p:spTgt>
                                        </p:tgtEl>
                                      </p:cBhvr>
                                      <p:by x="105000" y="105000"/>
                                    </p:animScale>
                                  </p:childTnLst>
                                </p:cTn>
                              </p:par>
                              <p:par>
                                <p:cTn id="124" presetID="26" presetClass="emph" presetSubtype="0" fill="hold" grpId="1" nodeType="withEffect">
                                  <p:stCondLst>
                                    <p:cond delay="0"/>
                                  </p:stCondLst>
                                  <p:childTnLst>
                                    <p:animEffect transition="out" filter="fade">
                                      <p:cBhvr>
                                        <p:cTn id="125" dur="500" tmFilter="0, 0; .2, .5; .8, .5; 1, 0"/>
                                        <p:tgtEl>
                                          <p:spTgt spid="5">
                                            <p:graphicEl>
                                              <a:dgm id="{22E6C1EB-97FA-48C3-B85F-C67081F823FD}"/>
                                            </p:graphicEl>
                                          </p:spTgt>
                                        </p:tgtEl>
                                      </p:cBhvr>
                                    </p:animEffect>
                                    <p:animScale>
                                      <p:cBhvr>
                                        <p:cTn id="126" dur="250" autoRev="1" fill="hold"/>
                                        <p:tgtEl>
                                          <p:spTgt spid="5">
                                            <p:graphicEl>
                                              <a:dgm id="{22E6C1EB-97FA-48C3-B85F-C67081F823FD}"/>
                                            </p:graphicEl>
                                          </p:spTgt>
                                        </p:tgtEl>
                                      </p:cBhvr>
                                      <p:by x="105000" y="105000"/>
                                    </p:animScale>
                                  </p:childTnLst>
                                </p:cTn>
                              </p:par>
                              <p:par>
                                <p:cTn id="127" presetID="26" presetClass="emph" presetSubtype="0" fill="hold" grpId="1" nodeType="withEffect">
                                  <p:stCondLst>
                                    <p:cond delay="0"/>
                                  </p:stCondLst>
                                  <p:childTnLst>
                                    <p:animEffect transition="out" filter="fade">
                                      <p:cBhvr>
                                        <p:cTn id="128" dur="500" tmFilter="0, 0; .2, .5; .8, .5; 1, 0"/>
                                        <p:tgtEl>
                                          <p:spTgt spid="5">
                                            <p:graphicEl>
                                              <a:dgm id="{289FC6EA-5372-45D8-89E1-175A9DAF8C03}"/>
                                            </p:graphicEl>
                                          </p:spTgt>
                                        </p:tgtEl>
                                      </p:cBhvr>
                                    </p:animEffect>
                                    <p:animScale>
                                      <p:cBhvr>
                                        <p:cTn id="129" dur="250" autoRev="1" fill="hold"/>
                                        <p:tgtEl>
                                          <p:spTgt spid="5">
                                            <p:graphicEl>
                                              <a:dgm id="{289FC6EA-5372-45D8-89E1-175A9DAF8C03}"/>
                                            </p:graphicEl>
                                          </p:spTgt>
                                        </p:tgtEl>
                                      </p:cBhvr>
                                      <p:by x="105000" y="105000"/>
                                    </p:animScale>
                                  </p:childTnLst>
                                </p:cTn>
                              </p:par>
                              <p:par>
                                <p:cTn id="130" presetID="26" presetClass="emph" presetSubtype="0" fill="hold" grpId="1" nodeType="withEffect">
                                  <p:stCondLst>
                                    <p:cond delay="0"/>
                                  </p:stCondLst>
                                  <p:childTnLst>
                                    <p:animEffect transition="out" filter="fade">
                                      <p:cBhvr>
                                        <p:cTn id="131" dur="500" tmFilter="0, 0; .2, .5; .8, .5; 1, 0"/>
                                        <p:tgtEl>
                                          <p:spTgt spid="5">
                                            <p:graphicEl>
                                              <a:dgm id="{145B0C79-9DE8-40C7-8F2A-9899895A63FF}"/>
                                            </p:graphicEl>
                                          </p:spTgt>
                                        </p:tgtEl>
                                      </p:cBhvr>
                                    </p:animEffect>
                                    <p:animScale>
                                      <p:cBhvr>
                                        <p:cTn id="132" dur="250" autoRev="1" fill="hold"/>
                                        <p:tgtEl>
                                          <p:spTgt spid="5">
                                            <p:graphicEl>
                                              <a:dgm id="{145B0C79-9DE8-40C7-8F2A-9899895A63FF}"/>
                                            </p:graphicEl>
                                          </p:spTgt>
                                        </p:tgtEl>
                                      </p:cBhvr>
                                      <p:by x="105000" y="105000"/>
                                    </p:animScale>
                                  </p:childTnLst>
                                </p:cTn>
                              </p:par>
                              <p:par>
                                <p:cTn id="133" presetID="26" presetClass="emph" presetSubtype="0" fill="hold" grpId="1" nodeType="withEffect">
                                  <p:stCondLst>
                                    <p:cond delay="0"/>
                                  </p:stCondLst>
                                  <p:childTnLst>
                                    <p:animEffect transition="out" filter="fade">
                                      <p:cBhvr>
                                        <p:cTn id="134" dur="500" tmFilter="0, 0; .2, .5; .8, .5; 1, 0"/>
                                        <p:tgtEl>
                                          <p:spTgt spid="5">
                                            <p:graphicEl>
                                              <a:dgm id="{5C4B625B-594A-4C2F-AE87-952EA7B2F4FE}"/>
                                            </p:graphicEl>
                                          </p:spTgt>
                                        </p:tgtEl>
                                      </p:cBhvr>
                                    </p:animEffect>
                                    <p:animScale>
                                      <p:cBhvr>
                                        <p:cTn id="135" dur="250" autoRev="1" fill="hold"/>
                                        <p:tgtEl>
                                          <p:spTgt spid="5">
                                            <p:graphicEl>
                                              <a:dgm id="{5C4B625B-594A-4C2F-AE87-952EA7B2F4FE}"/>
                                            </p:graphicEl>
                                          </p:spTgt>
                                        </p:tgtEl>
                                      </p:cBhvr>
                                      <p:by x="105000" y="105000"/>
                                    </p:animScale>
                                  </p:childTnLst>
                                </p:cTn>
                              </p:par>
                              <p:par>
                                <p:cTn id="136" presetID="26" presetClass="emph" presetSubtype="0" fill="hold" grpId="1" nodeType="withEffect">
                                  <p:stCondLst>
                                    <p:cond delay="0"/>
                                  </p:stCondLst>
                                  <p:childTnLst>
                                    <p:animEffect transition="out" filter="fade">
                                      <p:cBhvr>
                                        <p:cTn id="137" dur="500" tmFilter="0, 0; .2, .5; .8, .5; 1, 0"/>
                                        <p:tgtEl>
                                          <p:spTgt spid="5">
                                            <p:graphicEl>
                                              <a:dgm id="{5E339920-6245-44DD-A939-1B01919305F0}"/>
                                            </p:graphicEl>
                                          </p:spTgt>
                                        </p:tgtEl>
                                      </p:cBhvr>
                                    </p:animEffect>
                                    <p:animScale>
                                      <p:cBhvr>
                                        <p:cTn id="138" dur="250" autoRev="1" fill="hold"/>
                                        <p:tgtEl>
                                          <p:spTgt spid="5">
                                            <p:graphicEl>
                                              <a:dgm id="{5E339920-6245-44DD-A939-1B01919305F0}"/>
                                            </p:graphic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uiExpand="1">
        <p:bldSub>
          <a:bldDgm/>
        </p:bldSub>
      </p:bldGraphic>
      <p:bldGraphic spid="5" grpId="1" uiExpand="1">
        <p:bldSub>
          <a:bldDgm/>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8" name="Rectangle 82">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85" name="Group 84">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86"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87"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88"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89"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90"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91"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92"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93"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94"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95"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96"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97"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99" name="Group 98">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100"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01"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02"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03"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04"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05"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06"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07"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08"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09"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10"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11"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a:extLst>
              <a:ext uri="{FF2B5EF4-FFF2-40B4-BE49-F238E27FC236}">
                <a16:creationId xmlns:a16="http://schemas.microsoft.com/office/drawing/2014/main" id="{3493985C-56B6-7643-9353-E374E3704A5A}"/>
              </a:ext>
            </a:extLst>
          </p:cNvPr>
          <p:cNvSpPr>
            <a:spLocks noGrp="1"/>
          </p:cNvSpPr>
          <p:nvPr>
            <p:ph type="title"/>
          </p:nvPr>
        </p:nvSpPr>
        <p:spPr>
          <a:xfrm>
            <a:off x="6483096" y="624110"/>
            <a:ext cx="5021516" cy="1280890"/>
          </a:xfrm>
        </p:spPr>
        <p:txBody>
          <a:bodyPr>
            <a:normAutofit/>
          </a:bodyPr>
          <a:lstStyle/>
          <a:p>
            <a:r>
              <a:rPr lang="en-IN" i="1" dirty="0"/>
              <a:t>How does Calorie calculator work?</a:t>
            </a:r>
            <a:r>
              <a:rPr lang="en-IN" dirty="0"/>
              <a:t> </a:t>
            </a:r>
            <a:endParaRPr lang="en-US" dirty="0"/>
          </a:p>
        </p:txBody>
      </p:sp>
      <p:sp>
        <p:nvSpPr>
          <p:cNvPr id="113" name="Rectangle 112">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15"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a:extLst>
              <a:ext uri="{FF2B5EF4-FFF2-40B4-BE49-F238E27FC236}">
                <a16:creationId xmlns:a16="http://schemas.microsoft.com/office/drawing/2014/main" id="{DFDC40AA-F423-46D0-8DBD-B562ABD70E40}"/>
              </a:ext>
            </a:extLst>
          </p:cNvPr>
          <p:cNvPicPr>
            <a:picLocks noChangeAspect="1"/>
          </p:cNvPicPr>
          <p:nvPr/>
        </p:nvPicPr>
        <p:blipFill rotWithShape="1">
          <a:blip r:embed="rId2"/>
          <a:srcRect l="34685" r="19850" b="-2"/>
          <a:stretch/>
        </p:blipFill>
        <p:spPr>
          <a:xfrm>
            <a:off x="-1555" y="1731"/>
            <a:ext cx="4671091" cy="6858000"/>
          </a:xfrm>
          <a:prstGeom prst="rect">
            <a:avLst/>
          </a:prstGeom>
        </p:spPr>
      </p:pic>
      <p:sp>
        <p:nvSpPr>
          <p:cNvPr id="3" name="Content Placeholder 2">
            <a:extLst>
              <a:ext uri="{FF2B5EF4-FFF2-40B4-BE49-F238E27FC236}">
                <a16:creationId xmlns:a16="http://schemas.microsoft.com/office/drawing/2014/main" id="{D1A784D7-6943-1945-B3E9-7B2BD9C60478}"/>
              </a:ext>
            </a:extLst>
          </p:cNvPr>
          <p:cNvSpPr>
            <a:spLocks noGrp="1"/>
          </p:cNvSpPr>
          <p:nvPr>
            <p:ph idx="1"/>
          </p:nvPr>
        </p:nvSpPr>
        <p:spPr>
          <a:xfrm>
            <a:off x="6426071" y="2133599"/>
            <a:ext cx="5078539" cy="4048032"/>
          </a:xfrm>
        </p:spPr>
        <p:txBody>
          <a:bodyPr>
            <a:normAutofit/>
          </a:bodyPr>
          <a:lstStyle/>
          <a:p>
            <a:r>
              <a:rPr lang="en-US" dirty="0"/>
              <a:t>Weight calculated in the weighing module, is the source to identify the food calories.</a:t>
            </a:r>
          </a:p>
          <a:p>
            <a:r>
              <a:rPr lang="en-US" dirty="0"/>
              <a:t>Food weights are posted from the local client device to the server.</a:t>
            </a:r>
          </a:p>
          <a:p>
            <a:r>
              <a:rPr lang="en-US" dirty="0"/>
              <a:t>A predetermined database is made with the nutritional values of the all food varieties.</a:t>
            </a:r>
          </a:p>
          <a:p>
            <a:r>
              <a:rPr lang="en-US" dirty="0"/>
              <a:t>Check the inputs and standard data to calculate and produce the outputs to user.</a:t>
            </a:r>
          </a:p>
          <a:p>
            <a:endParaRPr lang="en-US" dirty="0"/>
          </a:p>
        </p:txBody>
      </p:sp>
    </p:spTree>
    <p:extLst>
      <p:ext uri="{BB962C8B-B14F-4D97-AF65-F5344CB8AC3E}">
        <p14:creationId xmlns:p14="http://schemas.microsoft.com/office/powerpoint/2010/main" val="264025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linds(horizontal)">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08ED74B-06F2-4BD5-838F-1AAD0033E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1" name="Group 20">
            <a:extLst>
              <a:ext uri="{FF2B5EF4-FFF2-40B4-BE49-F238E27FC236}">
                <a16:creationId xmlns:a16="http://schemas.microsoft.com/office/drawing/2014/main" id="{E9F586E1-75B5-49B8-9A21-DD14CA0F69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2" name="Freeform 11">
              <a:extLst>
                <a:ext uri="{FF2B5EF4-FFF2-40B4-BE49-F238E27FC236}">
                  <a16:creationId xmlns:a16="http://schemas.microsoft.com/office/drawing/2014/main" id="{8ECF1231-6B06-42A7-9653-F6A738AACE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3" name="Freeform 12">
              <a:extLst>
                <a:ext uri="{FF2B5EF4-FFF2-40B4-BE49-F238E27FC236}">
                  <a16:creationId xmlns:a16="http://schemas.microsoft.com/office/drawing/2014/main" id="{DD0D424C-4930-4745-B075-4AF5691E3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4" name="Freeform 13">
              <a:extLst>
                <a:ext uri="{FF2B5EF4-FFF2-40B4-BE49-F238E27FC236}">
                  <a16:creationId xmlns:a16="http://schemas.microsoft.com/office/drawing/2014/main" id="{8CD110D4-7970-4333-ACA2-F5A0DFCE9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5" name="Freeform 14">
              <a:extLst>
                <a:ext uri="{FF2B5EF4-FFF2-40B4-BE49-F238E27FC236}">
                  <a16:creationId xmlns:a16="http://schemas.microsoft.com/office/drawing/2014/main" id="{94C2DE85-6DF9-48B6-AC63-963A5224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6" name="Freeform 15">
              <a:extLst>
                <a:ext uri="{FF2B5EF4-FFF2-40B4-BE49-F238E27FC236}">
                  <a16:creationId xmlns:a16="http://schemas.microsoft.com/office/drawing/2014/main" id="{2B527314-243D-423D-9285-A30290D18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7" name="Freeform 16">
              <a:extLst>
                <a:ext uri="{FF2B5EF4-FFF2-40B4-BE49-F238E27FC236}">
                  <a16:creationId xmlns:a16="http://schemas.microsoft.com/office/drawing/2014/main" id="{857798C9-0A62-400E-B105-429ABFC4D7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8" name="Freeform 17">
              <a:extLst>
                <a:ext uri="{FF2B5EF4-FFF2-40B4-BE49-F238E27FC236}">
                  <a16:creationId xmlns:a16="http://schemas.microsoft.com/office/drawing/2014/main" id="{40E214F1-D642-41FF-8FBB-F1484108E9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9" name="Freeform 18">
              <a:extLst>
                <a:ext uri="{FF2B5EF4-FFF2-40B4-BE49-F238E27FC236}">
                  <a16:creationId xmlns:a16="http://schemas.microsoft.com/office/drawing/2014/main" id="{24EBEFE9-8F4F-41C2-9022-FF9730C4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0" name="Freeform 19">
              <a:extLst>
                <a:ext uri="{FF2B5EF4-FFF2-40B4-BE49-F238E27FC236}">
                  <a16:creationId xmlns:a16="http://schemas.microsoft.com/office/drawing/2014/main" id="{389BEA2F-6457-431A-941E-840A670CA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1" name="Freeform 20">
              <a:extLst>
                <a:ext uri="{FF2B5EF4-FFF2-40B4-BE49-F238E27FC236}">
                  <a16:creationId xmlns:a16="http://schemas.microsoft.com/office/drawing/2014/main" id="{D32D9258-EB54-414B-A2D5-45833956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2" name="Freeform 21">
              <a:extLst>
                <a:ext uri="{FF2B5EF4-FFF2-40B4-BE49-F238E27FC236}">
                  <a16:creationId xmlns:a16="http://schemas.microsoft.com/office/drawing/2014/main" id="{495967EF-C4BF-4A5F-90E5-A603A66542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3" name="Freeform 22">
              <a:extLst>
                <a:ext uri="{FF2B5EF4-FFF2-40B4-BE49-F238E27FC236}">
                  <a16:creationId xmlns:a16="http://schemas.microsoft.com/office/drawing/2014/main" id="{253675EB-03CE-4B59-BEBD-4D0D98710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 name="Title 1">
            <a:extLst>
              <a:ext uri="{FF2B5EF4-FFF2-40B4-BE49-F238E27FC236}">
                <a16:creationId xmlns:a16="http://schemas.microsoft.com/office/drawing/2014/main" id="{1C13DED3-2F11-A94A-A080-59E40009B43B}"/>
              </a:ext>
            </a:extLst>
          </p:cNvPr>
          <p:cNvSpPr>
            <a:spLocks noGrp="1"/>
          </p:cNvSpPr>
          <p:nvPr>
            <p:ph type="title"/>
          </p:nvPr>
        </p:nvSpPr>
        <p:spPr>
          <a:xfrm>
            <a:off x="2592925" y="624110"/>
            <a:ext cx="8911687" cy="1280890"/>
          </a:xfrm>
        </p:spPr>
        <p:txBody>
          <a:bodyPr>
            <a:normAutofit/>
          </a:bodyPr>
          <a:lstStyle/>
          <a:p>
            <a:r>
              <a:rPr lang="en-US" dirty="0"/>
              <a:t>Things needed to build Calorie Calculator </a:t>
            </a:r>
          </a:p>
        </p:txBody>
      </p:sp>
      <p:grpSp>
        <p:nvGrpSpPr>
          <p:cNvPr id="35" name="Group 34">
            <a:extLst>
              <a:ext uri="{FF2B5EF4-FFF2-40B4-BE49-F238E27FC236}">
                <a16:creationId xmlns:a16="http://schemas.microsoft.com/office/drawing/2014/main" id="{F9CAF6A1-77C7-4ABC-9E4A-E74A8DB16D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6" name="Freeform 27">
              <a:extLst>
                <a:ext uri="{FF2B5EF4-FFF2-40B4-BE49-F238E27FC236}">
                  <a16:creationId xmlns:a16="http://schemas.microsoft.com/office/drawing/2014/main" id="{6B3F65AF-943F-4D0E-B890-AA058F48B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7" name="Freeform 28">
              <a:extLst>
                <a:ext uri="{FF2B5EF4-FFF2-40B4-BE49-F238E27FC236}">
                  <a16:creationId xmlns:a16="http://schemas.microsoft.com/office/drawing/2014/main" id="{660B5807-5995-44AD-9E16-10337DC83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8" name="Freeform 29">
              <a:extLst>
                <a:ext uri="{FF2B5EF4-FFF2-40B4-BE49-F238E27FC236}">
                  <a16:creationId xmlns:a16="http://schemas.microsoft.com/office/drawing/2014/main" id="{E80AC2A9-A86D-45A4-B218-B52F22B3E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9" name="Freeform 30">
              <a:extLst>
                <a:ext uri="{FF2B5EF4-FFF2-40B4-BE49-F238E27FC236}">
                  <a16:creationId xmlns:a16="http://schemas.microsoft.com/office/drawing/2014/main" id="{2DB7D344-D8A0-46BE-8BD4-70DEC451E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0" name="Freeform 31">
              <a:extLst>
                <a:ext uri="{FF2B5EF4-FFF2-40B4-BE49-F238E27FC236}">
                  <a16:creationId xmlns:a16="http://schemas.microsoft.com/office/drawing/2014/main" id="{90B7E18B-6B64-4711-94DE-715DE0CB7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1" name="Freeform 32">
              <a:extLst>
                <a:ext uri="{FF2B5EF4-FFF2-40B4-BE49-F238E27FC236}">
                  <a16:creationId xmlns:a16="http://schemas.microsoft.com/office/drawing/2014/main" id="{7CCF1B9C-A47F-4AC1-8164-F13CD4288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2" name="Freeform 33">
              <a:extLst>
                <a:ext uri="{FF2B5EF4-FFF2-40B4-BE49-F238E27FC236}">
                  <a16:creationId xmlns:a16="http://schemas.microsoft.com/office/drawing/2014/main" id="{A7694E0F-733F-4E78-A250-B7840DA06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3" name="Freeform 34">
              <a:extLst>
                <a:ext uri="{FF2B5EF4-FFF2-40B4-BE49-F238E27FC236}">
                  <a16:creationId xmlns:a16="http://schemas.microsoft.com/office/drawing/2014/main" id="{7DE4B38A-BCE4-48FC-9109-41F73413B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4" name="Freeform 35">
              <a:extLst>
                <a:ext uri="{FF2B5EF4-FFF2-40B4-BE49-F238E27FC236}">
                  <a16:creationId xmlns:a16="http://schemas.microsoft.com/office/drawing/2014/main" id="{36605C57-20A9-46A2-A6DB-2EA83ADC9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5" name="Freeform 36">
              <a:extLst>
                <a:ext uri="{FF2B5EF4-FFF2-40B4-BE49-F238E27FC236}">
                  <a16:creationId xmlns:a16="http://schemas.microsoft.com/office/drawing/2014/main" id="{23EFA4B2-9313-4409-9BAE-FC04D2AF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6" name="Freeform 37">
              <a:extLst>
                <a:ext uri="{FF2B5EF4-FFF2-40B4-BE49-F238E27FC236}">
                  <a16:creationId xmlns:a16="http://schemas.microsoft.com/office/drawing/2014/main" id="{C8A794CC-8846-4A65-8227-1001468DB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7" name="Freeform 38">
              <a:extLst>
                <a:ext uri="{FF2B5EF4-FFF2-40B4-BE49-F238E27FC236}">
                  <a16:creationId xmlns:a16="http://schemas.microsoft.com/office/drawing/2014/main" id="{87046215-2C6C-4EFD-9689-6EBF98CA9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9" name="Rectangle 48">
            <a:extLst>
              <a:ext uri="{FF2B5EF4-FFF2-40B4-BE49-F238E27FC236}">
                <a16:creationId xmlns:a16="http://schemas.microsoft.com/office/drawing/2014/main" id="{CC9387DA-2D8E-4E5D-BD65-274370B65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1" name="Freeform 11">
            <a:extLst>
              <a:ext uri="{FF2B5EF4-FFF2-40B4-BE49-F238E27FC236}">
                <a16:creationId xmlns:a16="http://schemas.microsoft.com/office/drawing/2014/main" id="{18BFC65B-9706-4EE1-8B75-FEEC1C530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5" name="Content Placeholder 2">
            <a:extLst>
              <a:ext uri="{FF2B5EF4-FFF2-40B4-BE49-F238E27FC236}">
                <a16:creationId xmlns:a16="http://schemas.microsoft.com/office/drawing/2014/main" id="{2B5F7F86-8076-42B1-B3E5-DA0C9349A2EA}"/>
              </a:ext>
            </a:extLst>
          </p:cNvPr>
          <p:cNvGraphicFramePr>
            <a:graphicFrameLocks noGrp="1"/>
          </p:cNvGraphicFramePr>
          <p:nvPr>
            <p:ph idx="1"/>
            <p:extLst>
              <p:ext uri="{D42A27DB-BD31-4B8C-83A1-F6EECF244321}">
                <p14:modId xmlns:p14="http://schemas.microsoft.com/office/powerpoint/2010/main" val="1827800410"/>
              </p:ext>
            </p:extLst>
          </p:nvPr>
        </p:nvGraphicFramePr>
        <p:xfrm>
          <a:off x="2589212" y="2133600"/>
          <a:ext cx="8915400" cy="3777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663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34" name="Rectangle 27">
            <a:extLst>
              <a:ext uri="{FF2B5EF4-FFF2-40B4-BE49-F238E27FC236}">
                <a16:creationId xmlns:a16="http://schemas.microsoft.com/office/drawing/2014/main" id="{175CD74B-9CE8-4F20-A3E4-A22A7F036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0BB9D2-90E8-4F44-8C3F-3EF8F130C63C}"/>
              </a:ext>
            </a:extLst>
          </p:cNvPr>
          <p:cNvSpPr>
            <a:spLocks noGrp="1"/>
          </p:cNvSpPr>
          <p:nvPr>
            <p:ph type="title"/>
          </p:nvPr>
        </p:nvSpPr>
        <p:spPr>
          <a:xfrm>
            <a:off x="1794897" y="624110"/>
            <a:ext cx="9712998" cy="1280890"/>
          </a:xfrm>
        </p:spPr>
        <p:txBody>
          <a:bodyPr>
            <a:normAutofit/>
          </a:bodyPr>
          <a:lstStyle/>
          <a:p>
            <a:r>
              <a:rPr lang="en-US" dirty="0"/>
              <a:t>Key development steps of Calorie Calculator</a:t>
            </a:r>
          </a:p>
        </p:txBody>
      </p:sp>
      <p:sp>
        <p:nvSpPr>
          <p:cNvPr id="35" name="Rectangle 29">
            <a:extLst>
              <a:ext uri="{FF2B5EF4-FFF2-40B4-BE49-F238E27FC236}">
                <a16:creationId xmlns:a16="http://schemas.microsoft.com/office/drawing/2014/main" id="{99C44665-BECF-4482-A00C-E4BE2A87D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11">
            <a:extLst>
              <a:ext uri="{FF2B5EF4-FFF2-40B4-BE49-F238E27FC236}">
                <a16:creationId xmlns:a16="http://schemas.microsoft.com/office/drawing/2014/main" id="{20398C1D-D011-4BA8-AC81-E829677B8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5" name="Content Placeholder 2">
            <a:extLst>
              <a:ext uri="{FF2B5EF4-FFF2-40B4-BE49-F238E27FC236}">
                <a16:creationId xmlns:a16="http://schemas.microsoft.com/office/drawing/2014/main" id="{026EF5AC-7E44-479A-895D-4C06AD979E09}"/>
              </a:ext>
            </a:extLst>
          </p:cNvPr>
          <p:cNvGraphicFramePr>
            <a:graphicFrameLocks noGrp="1"/>
          </p:cNvGraphicFramePr>
          <p:nvPr>
            <p:ph idx="1"/>
            <p:extLst>
              <p:ext uri="{D42A27DB-BD31-4B8C-83A1-F6EECF244321}">
                <p14:modId xmlns:p14="http://schemas.microsoft.com/office/powerpoint/2010/main" val="3600093589"/>
              </p:ext>
            </p:extLst>
          </p:nvPr>
        </p:nvGraphicFramePr>
        <p:xfrm>
          <a:off x="1328738" y="1936047"/>
          <a:ext cx="10001249" cy="4664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489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heckerboard(across)">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5"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6"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7"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8"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9"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0"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1"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2"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3"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4"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5"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 name="Title 1">
            <a:extLst>
              <a:ext uri="{FF2B5EF4-FFF2-40B4-BE49-F238E27FC236}">
                <a16:creationId xmlns:a16="http://schemas.microsoft.com/office/drawing/2014/main" id="{7BEDC809-2E66-AD42-868C-E78C6CDABC9D}"/>
              </a:ext>
            </a:extLst>
          </p:cNvPr>
          <p:cNvSpPr>
            <a:spLocks noGrp="1"/>
          </p:cNvSpPr>
          <p:nvPr>
            <p:ph type="title"/>
          </p:nvPr>
        </p:nvSpPr>
        <p:spPr>
          <a:xfrm>
            <a:off x="2589213" y="4529540"/>
            <a:ext cx="8915399" cy="1162423"/>
          </a:xfrm>
        </p:spPr>
        <p:txBody>
          <a:bodyPr vert="horz" lIns="91440" tIns="45720" rIns="91440" bIns="45720" rtlCol="0" anchor="b">
            <a:normAutofit/>
          </a:bodyPr>
          <a:lstStyle/>
          <a:p>
            <a:pPr>
              <a:lnSpc>
                <a:spcPct val="90000"/>
              </a:lnSpc>
            </a:pPr>
            <a:r>
              <a:rPr lang="en-US" sz="3800" dirty="0"/>
              <a:t>Block Diagram of Calorie Calculator</a:t>
            </a:r>
          </a:p>
        </p:txBody>
      </p:sp>
      <p:grpSp>
        <p:nvGrpSpPr>
          <p:cNvPr id="57" name="Group 56">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9"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0"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1"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2"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3"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4"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5"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6"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7"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8"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9"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1" name="Rectangle 70">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54766E2C-375E-7E47-B52B-4B6F614F0670}"/>
              </a:ext>
            </a:extLst>
          </p:cNvPr>
          <p:cNvPicPr>
            <a:picLocks noChangeAspect="1"/>
          </p:cNvPicPr>
          <p:nvPr/>
        </p:nvPicPr>
        <p:blipFill>
          <a:blip r:embed="rId2"/>
          <a:stretch>
            <a:fillRect/>
          </a:stretch>
        </p:blipFill>
        <p:spPr>
          <a:xfrm>
            <a:off x="2589212" y="814580"/>
            <a:ext cx="8962708" cy="3428235"/>
          </a:xfrm>
          <a:prstGeom prst="rect">
            <a:avLst/>
          </a:prstGeom>
        </p:spPr>
      </p:pic>
      <p:sp>
        <p:nvSpPr>
          <p:cNvPr id="73"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209152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2" name="Group 13">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5"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7"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8"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9"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0"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7"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2"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1"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4"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3"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6"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8" name="Group 27">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9"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0"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1"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2"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3"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4"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5"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6"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7"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8"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9"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0"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2" name="Rectangle 41">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4"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6" name="Rectangle 45">
            <a:extLst>
              <a:ext uri="{FF2B5EF4-FFF2-40B4-BE49-F238E27FC236}">
                <a16:creationId xmlns:a16="http://schemas.microsoft.com/office/drawing/2014/main" id="{A692209D-B607-46C3-8560-07AF72291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4874638-CF15-4908-BC4B-4908744D0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Title 2">
            <a:extLst>
              <a:ext uri="{FF2B5EF4-FFF2-40B4-BE49-F238E27FC236}">
                <a16:creationId xmlns:a16="http://schemas.microsoft.com/office/drawing/2014/main" id="{86AEE20B-B54B-6143-A573-F89365EA6190}"/>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dirty="0">
                <a:solidFill>
                  <a:srgbClr val="FEFFFF"/>
                </a:solidFill>
              </a:rPr>
              <a:t>Detailed construction steps of Calorie Calculator</a:t>
            </a:r>
          </a:p>
        </p:txBody>
      </p:sp>
      <p:sp>
        <p:nvSpPr>
          <p:cNvPr id="50"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9" name="Content Placeholder 5">
            <a:extLst>
              <a:ext uri="{FF2B5EF4-FFF2-40B4-BE49-F238E27FC236}">
                <a16:creationId xmlns:a16="http://schemas.microsoft.com/office/drawing/2014/main" id="{BFFFB19E-93C9-F64C-92CA-97747FE0E9BE}"/>
              </a:ext>
            </a:extLst>
          </p:cNvPr>
          <p:cNvPicPr>
            <a:picLocks noChangeAspect="1"/>
          </p:cNvPicPr>
          <p:nvPr/>
        </p:nvPicPr>
        <p:blipFill>
          <a:blip r:embed="rId2"/>
          <a:stretch>
            <a:fillRect/>
          </a:stretch>
        </p:blipFill>
        <p:spPr>
          <a:xfrm>
            <a:off x="5524883" y="228600"/>
            <a:ext cx="6080196" cy="6093921"/>
          </a:xfrm>
          <a:prstGeom prst="rect">
            <a:avLst/>
          </a:prstGeom>
        </p:spPr>
      </p:pic>
      <p:sp>
        <p:nvSpPr>
          <p:cNvPr id="7" name="TextBox 6">
            <a:extLst>
              <a:ext uri="{FF2B5EF4-FFF2-40B4-BE49-F238E27FC236}">
                <a16:creationId xmlns:a16="http://schemas.microsoft.com/office/drawing/2014/main" id="{A6039000-80AC-6B49-AF70-326B0A05ACC8}"/>
              </a:ext>
            </a:extLst>
          </p:cNvPr>
          <p:cNvSpPr txBox="1"/>
          <p:nvPr/>
        </p:nvSpPr>
        <p:spPr>
          <a:xfrm>
            <a:off x="11158538" y="6571602"/>
            <a:ext cx="1006238" cy="369332"/>
          </a:xfrm>
          <a:prstGeom prst="rect">
            <a:avLst/>
          </a:prstGeom>
          <a:noFill/>
        </p:spPr>
        <p:txBody>
          <a:bodyPr wrap="square" rtlCol="0">
            <a:spAutoFit/>
          </a:bodyPr>
          <a:lstStyle/>
          <a:p>
            <a:r>
              <a:rPr lang="en-US" dirty="0"/>
              <a:t>Contd.</a:t>
            </a:r>
          </a:p>
        </p:txBody>
      </p:sp>
    </p:spTree>
    <p:extLst>
      <p:ext uri="{BB962C8B-B14F-4D97-AF65-F5344CB8AC3E}">
        <p14:creationId xmlns:p14="http://schemas.microsoft.com/office/powerpoint/2010/main" val="44782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FA94DED7-0A28-4AD9-8747-E94113225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43" name="Rectangle 42">
            <a:extLst>
              <a:ext uri="{FF2B5EF4-FFF2-40B4-BE49-F238E27FC236}">
                <a16:creationId xmlns:a16="http://schemas.microsoft.com/office/drawing/2014/main" id="{6F175609-91A3-416E-BC3D-7548FDE02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5" name="Rectangle 44">
            <a:extLst>
              <a:ext uri="{FF2B5EF4-FFF2-40B4-BE49-F238E27FC236}">
                <a16:creationId xmlns:a16="http://schemas.microsoft.com/office/drawing/2014/main" id="{9A3B0D54-9DF0-4FF8-A0AA-B4234DF35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1CC0D05-D15A-1C45-B7DF-5CCF91143CDE}"/>
              </a:ext>
            </a:extLst>
          </p:cNvPr>
          <p:cNvSpPr>
            <a:spLocks noGrp="1"/>
          </p:cNvSpPr>
          <p:nvPr>
            <p:ph type="title"/>
          </p:nvPr>
        </p:nvSpPr>
        <p:spPr>
          <a:xfrm>
            <a:off x="533725" y="1609224"/>
            <a:ext cx="3778870" cy="3353329"/>
          </a:xfrm>
        </p:spPr>
        <p:txBody>
          <a:bodyPr vert="horz" lIns="91440" tIns="45720" rIns="91440" bIns="45720" rtlCol="0" anchor="b">
            <a:normAutofit/>
          </a:bodyPr>
          <a:lstStyle/>
          <a:p>
            <a:r>
              <a:rPr lang="en-US" sz="4000" dirty="0">
                <a:solidFill>
                  <a:srgbClr val="FEFFFF"/>
                </a:solidFill>
              </a:rPr>
              <a:t>Detailed construction steps  of Calorie Calculator</a:t>
            </a:r>
          </a:p>
        </p:txBody>
      </p:sp>
      <p:pic>
        <p:nvPicPr>
          <p:cNvPr id="4" name="Picture 3" descr="A close up of text on a white background&#10;&#10;Description automatically generated">
            <a:extLst>
              <a:ext uri="{FF2B5EF4-FFF2-40B4-BE49-F238E27FC236}">
                <a16:creationId xmlns:a16="http://schemas.microsoft.com/office/drawing/2014/main" id="{FE8B55F5-1BC7-6E42-B9BA-63E0B4D1C572}"/>
              </a:ext>
            </a:extLst>
          </p:cNvPr>
          <p:cNvPicPr>
            <a:picLocks noChangeAspect="1"/>
          </p:cNvPicPr>
          <p:nvPr/>
        </p:nvPicPr>
        <p:blipFill rotWithShape="1">
          <a:blip r:embed="rId2"/>
          <a:srcRect l="10096" t="9091" r="-3" b="-3"/>
          <a:stretch/>
        </p:blipFill>
        <p:spPr>
          <a:xfrm>
            <a:off x="4639732" y="0"/>
            <a:ext cx="7552267" cy="6858000"/>
          </a:xfrm>
          <a:prstGeom prst="rect">
            <a:avLst/>
          </a:prstGeom>
        </p:spPr>
      </p:pic>
      <p:sp>
        <p:nvSpPr>
          <p:cNvPr id="47" name="Freeform 5">
            <a:extLst>
              <a:ext uri="{FF2B5EF4-FFF2-40B4-BE49-F238E27FC236}">
                <a16:creationId xmlns:a16="http://schemas.microsoft.com/office/drawing/2014/main" id="{64D236DE-BD07-488F-B236-DDEEFFF72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0369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3"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0" name="Rectangle 39">
            <a:extLst>
              <a:ext uri="{FF2B5EF4-FFF2-40B4-BE49-F238E27FC236}">
                <a16:creationId xmlns:a16="http://schemas.microsoft.com/office/drawing/2014/main" id="{F6167D22-B2B2-4469-BE4E-6B0DC972E4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B35576-9B52-0F4E-8C72-A971D9D36ABD}"/>
              </a:ext>
            </a:extLst>
          </p:cNvPr>
          <p:cNvSpPr>
            <a:spLocks noGrp="1"/>
          </p:cNvSpPr>
          <p:nvPr>
            <p:ph type="title"/>
          </p:nvPr>
        </p:nvSpPr>
        <p:spPr>
          <a:xfrm>
            <a:off x="1614018" y="5274681"/>
            <a:ext cx="9824410" cy="1053674"/>
          </a:xfrm>
        </p:spPr>
        <p:txBody>
          <a:bodyPr vert="horz" lIns="91440" tIns="45720" rIns="91440" bIns="45720" rtlCol="0" anchor="b">
            <a:noAutofit/>
          </a:bodyPr>
          <a:lstStyle/>
          <a:p>
            <a:pPr>
              <a:lnSpc>
                <a:spcPct val="90000"/>
              </a:lnSpc>
            </a:pPr>
            <a:r>
              <a:rPr lang="en-US" sz="3200" dirty="0">
                <a:solidFill>
                  <a:srgbClr val="4D614B"/>
                </a:solidFill>
              </a:rPr>
              <a:t>What does Smart Lunch Box database contain?</a:t>
            </a:r>
          </a:p>
        </p:txBody>
      </p:sp>
      <p:sp>
        <p:nvSpPr>
          <p:cNvPr id="42" name="Rectangle 41">
            <a:extLst>
              <a:ext uri="{FF2B5EF4-FFF2-40B4-BE49-F238E27FC236}">
                <a16:creationId xmlns:a16="http://schemas.microsoft.com/office/drawing/2014/main" id="{E27E2F65-D0DD-4710-977A-873706F90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4D614B"/>
          </a:solidFill>
          <a:ln>
            <a:noFill/>
          </a:ln>
          <a:effectLst/>
        </p:spPr>
        <p:style>
          <a:lnRef idx="1">
            <a:schemeClr val="accent1"/>
          </a:lnRef>
          <a:fillRef idx="3">
            <a:schemeClr val="accent1"/>
          </a:fillRef>
          <a:effectRef idx="2">
            <a:schemeClr val="accent1"/>
          </a:effectRef>
          <a:fontRef idx="minor">
            <a:schemeClr val="lt1"/>
          </a:fontRef>
        </p:style>
      </p:sp>
      <p:pic>
        <p:nvPicPr>
          <p:cNvPr id="3" name="Picture 2" descr="A screenshot of a cell phone&#10;&#10;Description automatically generated">
            <a:extLst>
              <a:ext uri="{FF2B5EF4-FFF2-40B4-BE49-F238E27FC236}">
                <a16:creationId xmlns:a16="http://schemas.microsoft.com/office/drawing/2014/main" id="{DC0D96D2-3F93-2B4F-8F56-F66C74622BC2}"/>
              </a:ext>
            </a:extLst>
          </p:cNvPr>
          <p:cNvPicPr/>
          <p:nvPr/>
        </p:nvPicPr>
        <p:blipFill>
          <a:blip r:embed="rId2">
            <a:extLst>
              <a:ext uri="{28A0092B-C50C-407E-A947-70E740481C1C}">
                <a14:useLocalDpi xmlns:a14="http://schemas.microsoft.com/office/drawing/2010/main" val="0"/>
              </a:ext>
            </a:extLst>
          </a:blip>
          <a:stretch>
            <a:fillRect/>
          </a:stretch>
        </p:blipFill>
        <p:spPr>
          <a:xfrm>
            <a:off x="2383899" y="385763"/>
            <a:ext cx="8031689" cy="4973700"/>
          </a:xfrm>
          <a:prstGeom prst="rect">
            <a:avLst/>
          </a:prstGeom>
        </p:spPr>
      </p:pic>
      <p:sp>
        <p:nvSpPr>
          <p:cNvPr id="44" name="Freeform 33">
            <a:extLst>
              <a:ext uri="{FF2B5EF4-FFF2-40B4-BE49-F238E27FC236}">
                <a16:creationId xmlns:a16="http://schemas.microsoft.com/office/drawing/2014/main" id="{783A863A-BB4D-4ECD-8D75-B5B6F03D7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81489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404784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otalTime>22</TotalTime>
  <Words>417</Words>
  <Application>Microsoft Macintosh PowerPoint</Application>
  <PresentationFormat>Widescreen</PresentationFormat>
  <Paragraphs>66</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Century Gothic</vt:lpstr>
      <vt:lpstr>Courier New</vt:lpstr>
      <vt:lpstr>Wingdings 3</vt:lpstr>
      <vt:lpstr>Wisp</vt:lpstr>
      <vt:lpstr>SMART LUNCH BOX </vt:lpstr>
      <vt:lpstr>What does this Smart Lunch have?</vt:lpstr>
      <vt:lpstr>How does Calorie calculator work? </vt:lpstr>
      <vt:lpstr>Things needed to build Calorie Calculator </vt:lpstr>
      <vt:lpstr>Key development steps of Calorie Calculator</vt:lpstr>
      <vt:lpstr>Block Diagram of Calorie Calculator</vt:lpstr>
      <vt:lpstr>Detailed construction steps of Calorie Calculator</vt:lpstr>
      <vt:lpstr>Detailed construction steps  of Calorie Calculator</vt:lpstr>
      <vt:lpstr>What does Smart Lunch Box database contain?</vt:lpstr>
      <vt:lpstr>How does the calorie calculator look?</vt:lpstr>
      <vt:lpstr>How does the calorie calculator look?</vt:lpstr>
      <vt:lpstr>Alarm signaling module</vt:lpstr>
      <vt:lpstr>Connections of Alarm Module</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LUNCH BOX </dc:title>
  <dc:creator>Kanuri, Tushit Nag</dc:creator>
  <cp:lastModifiedBy>Kanuri, Tushit Nag</cp:lastModifiedBy>
  <cp:revision>4</cp:revision>
  <dcterms:created xsi:type="dcterms:W3CDTF">2019-07-20T21:42:39Z</dcterms:created>
  <dcterms:modified xsi:type="dcterms:W3CDTF">2019-07-20T22:26:48Z</dcterms:modified>
</cp:coreProperties>
</file>